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20435"/>
            <a:ext cx="10800000" cy="216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744344"/>
            <a:ext cx="2333333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3333" y="1744344"/>
            <a:ext cx="3266666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96190" y="1744344"/>
            <a:ext cx="1647618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78310"/>
            <a:ext cx="1400000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3333" y="2278310"/>
            <a:ext cx="1371428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96190" y="2278310"/>
            <a:ext cx="1380952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12276"/>
            <a:ext cx="714285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53333" y="2812276"/>
            <a:ext cx="685714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96190" y="2812276"/>
            <a:ext cx="1114284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639909"/>
            <a:ext cx="1914285" cy="2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3333" y="1639909"/>
            <a:ext cx="2038095" cy="2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96190" y="1639909"/>
            <a:ext cx="1933333" cy="2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83777"/>
            <a:ext cx="1400000" cy="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3333" y="2183777"/>
            <a:ext cx="1514285" cy="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96190" y="2183777"/>
            <a:ext cx="1800000" cy="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708563"/>
            <a:ext cx="980952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53333" y="2708563"/>
            <a:ext cx="552380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96190" y="2708563"/>
            <a:ext cx="1380952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96190" y="3242890"/>
            <a:ext cx="838094" cy="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2781300"/>
            <a:ext cx="9911715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3469809"/>
            <a:ext cx="2314285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4013225"/>
            <a:ext cx="1380952" cy="200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39240" y="4537710"/>
            <a:ext cx="10132695" cy="323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87805" y="4941570"/>
            <a:ext cx="1030859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8555" y="1557020"/>
            <a:ext cx="691642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287046"/>
            <a:ext cx="3276190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820688"/>
            <a:ext cx="1657142" cy="2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3335271"/>
            <a:ext cx="6933333" cy="22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1225" y="3849370"/>
            <a:ext cx="790765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557020"/>
            <a:ext cx="586930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220837"/>
            <a:ext cx="2447619" cy="21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764224"/>
            <a:ext cx="1238095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315" y="3209925"/>
            <a:ext cx="5950585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3615" y="3717290"/>
            <a:ext cx="675068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205355"/>
            <a:ext cx="997966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821166"/>
            <a:ext cx="2028571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3364478"/>
            <a:ext cx="1514285" cy="20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370" y="3789045"/>
            <a:ext cx="1008824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3615" y="4293235"/>
            <a:ext cx="1015428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557020"/>
            <a:ext cx="604266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202637"/>
            <a:ext cx="1380952" cy="20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717788"/>
            <a:ext cx="5704761" cy="24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714" y="3252018"/>
            <a:ext cx="5761904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3693795"/>
            <a:ext cx="639064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2132965"/>
            <a:ext cx="711200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1270" y="2764790"/>
            <a:ext cx="697992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3327039"/>
            <a:ext cx="1095238" cy="20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857" y="3832371"/>
            <a:ext cx="6933333" cy="266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05714" y="4366307"/>
            <a:ext cx="6990475" cy="266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3615" y="4797425"/>
            <a:ext cx="793178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990" y="2781300"/>
            <a:ext cx="1031938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441870"/>
            <a:ext cx="1657142" cy="20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975896"/>
            <a:ext cx="1380952" cy="20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4490850"/>
            <a:ext cx="9857142" cy="24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4941570"/>
            <a:ext cx="1023556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801408"/>
            <a:ext cx="447619" cy="20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9523" y="1744207"/>
            <a:ext cx="1333333" cy="295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7619" y="2382947"/>
            <a:ext cx="1647619" cy="24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58095" y="2945420"/>
            <a:ext cx="657142" cy="276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3526959"/>
            <a:ext cx="666666" cy="2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43809" y="3507892"/>
            <a:ext cx="952380" cy="295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1428" y="4108498"/>
            <a:ext cx="361904" cy="266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415238" y="4054146"/>
            <a:ext cx="676190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72380" y="4636223"/>
            <a:ext cx="542857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81904" y="5208757"/>
            <a:ext cx="1495238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2938145" y="1853565"/>
            <a:ext cx="328295" cy="3644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7875270" y="1853565"/>
            <a:ext cx="28765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3023235" y="2595245"/>
            <a:ext cx="353060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7680325" y="2595245"/>
            <a:ext cx="374650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2351405" y="3357245"/>
            <a:ext cx="30543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887845" y="3347085"/>
            <a:ext cx="362585" cy="338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1124655"/>
            <a:ext cx="352380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1697114"/>
            <a:ext cx="380952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24761" y="1697114"/>
            <a:ext cx="352380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43809" y="2851572"/>
            <a:ext cx="695238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00952" y="4006031"/>
            <a:ext cx="695238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39047" y="5150948"/>
            <a:ext cx="1628571" cy="2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58095" y="5160489"/>
            <a:ext cx="1647619" cy="26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1719324"/>
            <a:ext cx="323809" cy="297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05170"/>
            <a:ext cx="10800000" cy="226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789901" y="2357820"/>
            <a:ext cx="276190" cy="21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789901" y="2939800"/>
            <a:ext cx="276190" cy="21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789901" y="3512239"/>
            <a:ext cx="276190" cy="21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751805" y="4046515"/>
            <a:ext cx="314285" cy="30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735499"/>
            <a:ext cx="247619" cy="24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0000" y="2890293"/>
            <a:ext cx="228571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839705"/>
            <a:ext cx="276190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2993467"/>
            <a:ext cx="276190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395"/>
            <a:ext cx="10800000" cy="170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567619" y="4799032"/>
            <a:ext cx="228571" cy="23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2374860"/>
            <a:ext cx="514285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4761" y="2374860"/>
            <a:ext cx="533333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00952" y="2374860"/>
            <a:ext cx="380952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58095" y="2947456"/>
            <a:ext cx="523809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48571" y="2956999"/>
            <a:ext cx="523809" cy="229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00952" y="2947456"/>
            <a:ext cx="209523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24761" y="3529595"/>
            <a:ext cx="695238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86666" y="3529595"/>
            <a:ext cx="333333" cy="229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39047" y="3529595"/>
            <a:ext cx="371427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336321"/>
            <a:ext cx="1761904" cy="21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39047" y="2336321"/>
            <a:ext cx="2028571" cy="21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2336321"/>
            <a:ext cx="3276190" cy="21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870601"/>
            <a:ext cx="1238095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9047" y="2870601"/>
            <a:ext cx="1238095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05714" y="2870601"/>
            <a:ext cx="1380952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404881"/>
            <a:ext cx="828571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39047" y="3404881"/>
            <a:ext cx="828571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05714" y="3404881"/>
            <a:ext cx="685714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2023-11-24T10:51:09Z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