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1445" y="2747645"/>
            <a:ext cx="6848475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0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34970" y="3717284"/>
            <a:ext cx="1455054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2133" y="4496450"/>
            <a:ext cx="1367750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2133" y="5275615"/>
            <a:ext cx="1440503" cy="3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15415" y="5948680"/>
            <a:ext cx="717232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9162415" cy="386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21" r="8688" b="51237"/>
          <a:stretch>
            <a:fillRect/>
          </a:stretch>
        </p:blipFill>
        <p:spPr>
          <a:xfrm>
            <a:off x="8184515" y="3500755"/>
            <a:ext cx="324040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7886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967740"/>
            <a:ext cx="4029075" cy="119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9470" y="2420620"/>
            <a:ext cx="4102100" cy="114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39470" y="3820160"/>
            <a:ext cx="3806190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39470" y="4580890"/>
            <a:ext cx="438594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631950" y="5300980"/>
            <a:ext cx="4844415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839470" y="6021070"/>
            <a:ext cx="426339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2" grpId="0" bldLvl="0" animBg="1"/>
      <p:bldP spid="26" grpId="0" bldLvl="0" animBg="1"/>
      <p:bldP spid="33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93195" y="5045513"/>
            <a:ext cx="751733" cy="44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80978" y="6048756"/>
            <a:ext cx="1019592" cy="51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1904" y="2486418"/>
            <a:ext cx="628571" cy="4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00952" y="4762807"/>
            <a:ext cx="533333" cy="342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1353226"/>
            <a:ext cx="342857" cy="42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3659643"/>
            <a:ext cx="371428" cy="42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05714" y="3659643"/>
            <a:ext cx="371428" cy="42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564765"/>
            <a:ext cx="2910840" cy="25863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2060575"/>
            <a:ext cx="2791460" cy="31813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1470" y="2276475"/>
            <a:ext cx="3401695" cy="349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1810" y="2492375"/>
            <a:ext cx="5603875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91810" y="3572510"/>
            <a:ext cx="5603875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5520055" y="4508500"/>
            <a:ext cx="5603875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5591810" y="5661025"/>
            <a:ext cx="5603875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5730" y="2348865"/>
            <a:ext cx="6612890" cy="172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24020" y="4436745"/>
            <a:ext cx="661289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4224020" y="5372735"/>
            <a:ext cx="661289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9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268730"/>
            <a:ext cx="663321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991995" y="2276475"/>
            <a:ext cx="314706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919605" y="3284855"/>
            <a:ext cx="232473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23570" y="4220845"/>
            <a:ext cx="5613400" cy="84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23570" y="5228590"/>
            <a:ext cx="9866630" cy="107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0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