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8870" y="2876550"/>
            <a:ext cx="995362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1362807"/>
            <a:ext cx="533333" cy="53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9523" y="2544761"/>
            <a:ext cx="1190476" cy="562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83840" y="3644900"/>
            <a:ext cx="1411605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9523" y="4927732"/>
            <a:ext cx="1190476" cy="562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97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71905" y="5372735"/>
            <a:ext cx="515556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3660" y="6236970"/>
            <a:ext cx="6391275" cy="3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9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89300" y="3758565"/>
            <a:ext cx="44831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0060" y="3758565"/>
            <a:ext cx="45466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16599" y="5447019"/>
            <a:ext cx="799149" cy="36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9410" y="1868170"/>
            <a:ext cx="58229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2040" y="1868170"/>
            <a:ext cx="56451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77142" y="4727243"/>
            <a:ext cx="990476" cy="390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9745" y="1534160"/>
            <a:ext cx="59436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3310" y="1534160"/>
            <a:ext cx="56324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48571" y="4498509"/>
            <a:ext cx="990476" cy="39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5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3239135" y="2420620"/>
            <a:ext cx="553085" cy="504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>
          <a:xfrm>
            <a:off x="7104380" y="2420620"/>
            <a:ext cx="523240" cy="504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3"/>
            </p:custDataLst>
          </p:nvPr>
        </p:nvSpPr>
        <p:spPr>
          <a:xfrm>
            <a:off x="2567940" y="3572510"/>
            <a:ext cx="507365" cy="53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4"/>
            </p:custDataLst>
          </p:nvPr>
        </p:nvSpPr>
        <p:spPr>
          <a:xfrm>
            <a:off x="7104380" y="3608070"/>
            <a:ext cx="523240" cy="504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5"/>
            </p:custDataLst>
          </p:nvPr>
        </p:nvSpPr>
        <p:spPr>
          <a:xfrm>
            <a:off x="2783840" y="4796790"/>
            <a:ext cx="553085" cy="504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6"/>
            </p:custDataLst>
          </p:nvPr>
        </p:nvSpPr>
        <p:spPr>
          <a:xfrm>
            <a:off x="7074535" y="4796790"/>
            <a:ext cx="553085" cy="504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7"/>
            </p:custDataLst>
          </p:nvPr>
        </p:nvSpPr>
        <p:spPr>
          <a:xfrm>
            <a:off x="2783840" y="5948680"/>
            <a:ext cx="553085" cy="504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8"/>
            </p:custDataLst>
          </p:nvPr>
        </p:nvSpPr>
        <p:spPr>
          <a:xfrm>
            <a:off x="7074535" y="5948680"/>
            <a:ext cx="553085" cy="504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3486785" y="3767455"/>
            <a:ext cx="651510" cy="586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3"/>
            </p:custDataLst>
          </p:nvPr>
        </p:nvSpPr>
        <p:spPr>
          <a:xfrm>
            <a:off x="8760460" y="3789045"/>
            <a:ext cx="640080" cy="565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705" y="4796790"/>
            <a:ext cx="915416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4" grpId="0" bldLvl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486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7330" y="1139825"/>
            <a:ext cx="1280795" cy="6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67619" y="2451269"/>
            <a:ext cx="1180952" cy="582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67619" y="3634685"/>
            <a:ext cx="1228571" cy="56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