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2870" y="2971800"/>
            <a:ext cx="69056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1905" y="2487295"/>
            <a:ext cx="411797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370" y="3284855"/>
            <a:ext cx="9584690" cy="111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3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460419" y="6202509"/>
            <a:ext cx="951633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5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08565" y="4066555"/>
            <a:ext cx="569263" cy="37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89418" y="4066555"/>
            <a:ext cx="577512" cy="37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80821" y="5114578"/>
            <a:ext cx="833269" cy="37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89686" y="5114578"/>
            <a:ext cx="305257" cy="37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08565" y="6170853"/>
            <a:ext cx="297006" cy="37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97668" y="6170853"/>
            <a:ext cx="305258" cy="37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5714" y="1619936"/>
            <a:ext cx="1571428" cy="43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77142" y="2525141"/>
            <a:ext cx="314284" cy="37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62857" y="4278380"/>
            <a:ext cx="314285" cy="37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15238" y="5050187"/>
            <a:ext cx="742857" cy="40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00780" y="3067050"/>
            <a:ext cx="523875" cy="33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58555" y="3033395"/>
            <a:ext cx="57086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61080" y="4617085"/>
            <a:ext cx="56959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81745" y="4607560"/>
            <a:ext cx="57086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15238" y="4213445"/>
            <a:ext cx="533333" cy="371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53333" y="4213445"/>
            <a:ext cx="571428" cy="371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34285" y="5433754"/>
            <a:ext cx="580952" cy="371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15238" y="5433754"/>
            <a:ext cx="800000" cy="381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5125743"/>
            <a:ext cx="466666" cy="409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314951"/>
            <a:ext cx="552381" cy="562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15238" y="2572441"/>
            <a:ext cx="466666" cy="40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29523" y="3734667"/>
            <a:ext cx="552381" cy="562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5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460" y="3644900"/>
            <a:ext cx="331089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7805" y="4508500"/>
            <a:ext cx="2839085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00874" y="5501777"/>
            <a:ext cx="1683606" cy="29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26845" y="6252845"/>
            <a:ext cx="646176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5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5156835"/>
            <a:ext cx="5262880" cy="79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7760" y="6165215"/>
            <a:ext cx="8716010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