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132330"/>
            <a:ext cx="91344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525" y="3717290"/>
            <a:ext cx="116109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908685"/>
            <a:ext cx="7074535" cy="58204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017520" y="4754880"/>
            <a:ext cx="3942715" cy="14827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4944110" y="4797425"/>
            <a:ext cx="0" cy="14401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V="1">
            <a:off x="3288030" y="4797425"/>
            <a:ext cx="3528060" cy="14401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052830"/>
            <a:ext cx="7916545" cy="36487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2"/>
          <a:stretch>
            <a:fillRect/>
          </a:stretch>
        </p:blipFill>
        <p:spPr>
          <a:xfrm>
            <a:off x="720090" y="4796975"/>
            <a:ext cx="7923530" cy="193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06316" y="5844233"/>
            <a:ext cx="670783" cy="30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143885" y="2421255"/>
            <a:ext cx="2447925" cy="17278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215640" y="2493010"/>
            <a:ext cx="2304415" cy="16560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7464425" y="2421255"/>
            <a:ext cx="71755" cy="17278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7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8102" y="2874624"/>
            <a:ext cx="434193" cy="39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2128" y="4334171"/>
            <a:ext cx="364722" cy="40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1257906"/>
            <a:ext cx="380952" cy="43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42456" y="3564456"/>
            <a:ext cx="383157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0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508500"/>
            <a:ext cx="6153785" cy="213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4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3775" y="5942322"/>
            <a:ext cx="538331" cy="538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