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4" r:id="rId4"/>
    <p:sldId id="383" r:id="rId5"/>
    <p:sldId id="382" r:id="rId6"/>
    <p:sldId id="381" r:id="rId7"/>
    <p:sldId id="379" r:id="rId8"/>
    <p:sldId id="378" r:id="rId9"/>
    <p:sldId id="376" r:id="rId10"/>
    <p:sldId id="375" r:id="rId11"/>
    <p:sldId id="374" r:id="rId12"/>
    <p:sldId id="373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4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image" Target="../media/image17.png"/><Relationship Id="rId4" Type="http://schemas.openxmlformats.org/officeDocument/2006/relationships/tags" Target="../tags/tag12.xml"/><Relationship Id="rId3" Type="http://schemas.openxmlformats.org/officeDocument/2006/relationships/image" Target="../media/image16.png"/><Relationship Id="rId2" Type="http://schemas.openxmlformats.org/officeDocument/2006/relationships/tags" Target="../tags/tag1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348680"/>
            <a:ext cx="10800000" cy="2070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2259748"/>
            <a:ext cx="1771428" cy="200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10476" y="2231131"/>
            <a:ext cx="2438095" cy="257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86666" y="2250209"/>
            <a:ext cx="1914286" cy="219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2765308"/>
            <a:ext cx="1085714" cy="200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10476" y="2736691"/>
            <a:ext cx="2028571" cy="257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86666" y="2765308"/>
            <a:ext cx="1228571" cy="200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62857" y="3261329"/>
            <a:ext cx="685714" cy="209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110476" y="3261329"/>
            <a:ext cx="1238095" cy="209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586666" y="3261329"/>
            <a:ext cx="961904" cy="209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110476" y="3766890"/>
            <a:ext cx="552380" cy="209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32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>
            <a:fillRect/>
          </a:stretch>
        </p:blipFill>
        <p:spPr>
          <a:xfrm>
            <a:off x="1487805" y="1916430"/>
            <a:ext cx="8976450" cy="136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95" y="3356425"/>
            <a:ext cx="10800000" cy="1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4489523" y="3461557"/>
            <a:ext cx="676190" cy="315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4803809" y="4025451"/>
            <a:ext cx="685714" cy="30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5925"/>
            <a:ext cx="10800000" cy="2261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10"/>
            </p:custDataLst>
          </p:nvPr>
        </p:nvSpPr>
        <p:spPr bwMode="auto">
          <a:xfrm>
            <a:off x="4167619" y="4741327"/>
            <a:ext cx="685714" cy="314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1"/>
            </p:custDataLst>
          </p:nvPr>
        </p:nvSpPr>
        <p:spPr bwMode="auto">
          <a:xfrm>
            <a:off x="8767619" y="4741327"/>
            <a:ext cx="1000000" cy="314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2"/>
            </p:custDataLst>
          </p:nvPr>
        </p:nvSpPr>
        <p:spPr bwMode="auto">
          <a:xfrm>
            <a:off x="1939047" y="5466658"/>
            <a:ext cx="371428" cy="305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3"/>
            </p:custDataLst>
          </p:nvPr>
        </p:nvSpPr>
        <p:spPr bwMode="auto">
          <a:xfrm>
            <a:off x="3520000" y="5466658"/>
            <a:ext cx="371428" cy="305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4"/>
            </p:custDataLst>
          </p:nvPr>
        </p:nvSpPr>
        <p:spPr bwMode="auto">
          <a:xfrm>
            <a:off x="1939047" y="6182445"/>
            <a:ext cx="371428" cy="314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5"/>
            </p:custDataLst>
          </p:nvPr>
        </p:nvSpPr>
        <p:spPr bwMode="auto">
          <a:xfrm>
            <a:off x="4472380" y="6182445"/>
            <a:ext cx="361904" cy="314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1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1700530"/>
            <a:ext cx="1746250" cy="1173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91810" y="1700530"/>
            <a:ext cx="1746250" cy="11734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112125" y="1700530"/>
            <a:ext cx="1746250" cy="1173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2299008"/>
            <a:ext cx="7304761" cy="219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9523" y="2814536"/>
            <a:ext cx="1361904" cy="200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9523" y="3301424"/>
            <a:ext cx="7523809" cy="219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91615" y="3788410"/>
            <a:ext cx="7879715" cy="37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2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2065" y="2218690"/>
            <a:ext cx="9716135" cy="424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861068"/>
            <a:ext cx="2200000" cy="209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990" y="3338195"/>
            <a:ext cx="1016000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4415" y="3843655"/>
            <a:ext cx="10288270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415" y="3841115"/>
            <a:ext cx="9885680" cy="336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415" y="4346575"/>
            <a:ext cx="10090150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4890" y="4796790"/>
            <a:ext cx="10085070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24890" y="5356860"/>
            <a:ext cx="10173335" cy="365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640" y="2139950"/>
            <a:ext cx="9785985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380" y="2785056"/>
            <a:ext cx="1371428" cy="209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515" y="3261995"/>
            <a:ext cx="10024745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3615" y="3716655"/>
            <a:ext cx="10270490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9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840" y="2269490"/>
            <a:ext cx="7653655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5714" y="2784673"/>
            <a:ext cx="7476190" cy="2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5840" y="3183255"/>
            <a:ext cx="7671435" cy="38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62857" y="3815035"/>
            <a:ext cx="1514285" cy="209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62990" y="4237355"/>
            <a:ext cx="7524750" cy="347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05840" y="4725035"/>
            <a:ext cx="7552055" cy="41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4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48571" y="1801835"/>
            <a:ext cx="533333" cy="22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81904" y="1801835"/>
            <a:ext cx="533333" cy="22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48571" y="2364597"/>
            <a:ext cx="380952" cy="238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91428" y="2364597"/>
            <a:ext cx="533333" cy="238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62857" y="2908282"/>
            <a:ext cx="342857" cy="295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53333" y="2898744"/>
            <a:ext cx="361904" cy="305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96190" y="3490121"/>
            <a:ext cx="314285" cy="267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34285" y="3509197"/>
            <a:ext cx="542857" cy="238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424761" y="4615645"/>
            <a:ext cx="3866666" cy="305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748571" y="3372223"/>
            <a:ext cx="523809" cy="23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00952" y="4010378"/>
            <a:ext cx="476190" cy="228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466975" y="1876425"/>
            <a:ext cx="338455" cy="3282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>
          <a:xfrm>
            <a:off x="7392035" y="1876425"/>
            <a:ext cx="304165" cy="3282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2915285" y="2609850"/>
            <a:ext cx="356235" cy="355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4"/>
            </p:custDataLst>
          </p:nvPr>
        </p:nvSpPr>
        <p:spPr>
          <a:xfrm>
            <a:off x="7607935" y="2609850"/>
            <a:ext cx="338455" cy="339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" grpId="0" bldLvl="0" animBg="1"/>
      <p:bldP spid="2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0476" y="1754162"/>
            <a:ext cx="2885714" cy="248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24761" y="1754162"/>
            <a:ext cx="2571428" cy="248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24761" y="1763701"/>
            <a:ext cx="1638095" cy="257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24761" y="3022792"/>
            <a:ext cx="380952" cy="228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62857" y="4157882"/>
            <a:ext cx="219047" cy="238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91428" y="1745632"/>
            <a:ext cx="276190" cy="219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53333" y="2280489"/>
            <a:ext cx="314284" cy="29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53333" y="2853551"/>
            <a:ext cx="314284" cy="29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91428" y="3464816"/>
            <a:ext cx="276190" cy="219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199515" y="3789045"/>
            <a:ext cx="10153105" cy="137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0704186" y="4790322"/>
            <a:ext cx="276190" cy="219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3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5714" y="1734581"/>
            <a:ext cx="247619" cy="238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05714" y="3450389"/>
            <a:ext cx="247619" cy="238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0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15238" y="1926559"/>
            <a:ext cx="247619" cy="24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572325"/>
            <a:ext cx="10800000" cy="2302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5415244" y="3801633"/>
            <a:ext cx="228571" cy="229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8415244" y="4938622"/>
            <a:ext cx="228571" cy="238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4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81904" y="2324721"/>
            <a:ext cx="333333" cy="2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53333" y="2324721"/>
            <a:ext cx="219047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86666" y="2324721"/>
            <a:ext cx="209523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72380" y="2324721"/>
            <a:ext cx="228571" cy="2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67619" y="2896293"/>
            <a:ext cx="209523" cy="2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39047" y="2896293"/>
            <a:ext cx="533333" cy="2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805714" y="2896293"/>
            <a:ext cx="514285" cy="2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634285" y="2896293"/>
            <a:ext cx="219047" cy="2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124400"/>
            <a:ext cx="10800000" cy="3769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94908" y="1868818"/>
            <a:ext cx="942857" cy="23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85384" y="1878362"/>
            <a:ext cx="619047" cy="229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08345" y="2204720"/>
            <a:ext cx="1840865" cy="2550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95325" y="2420620"/>
            <a:ext cx="1986280" cy="137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855595" y="2420620"/>
            <a:ext cx="2271395" cy="149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auto">
          <a:xfrm>
            <a:off x="7896225" y="2276475"/>
            <a:ext cx="2463165" cy="2517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  <p:bldP spid="12" grpId="0" bldLvl="0" animBg="1"/>
      <p:bldP spid="2" grpId="0" bldLvl="0" animBg="1"/>
      <p:bldP spid="3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2023-11-24T10:38:44Z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