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33575" y="2200275"/>
            <a:ext cx="832485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470" y="972185"/>
            <a:ext cx="7409180" cy="85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40831"/>
            <a:ext cx="7933333" cy="400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175760"/>
            <a:ext cx="2161904" cy="38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101149"/>
            <a:ext cx="2114285" cy="391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9425" y="4796790"/>
            <a:ext cx="5767070" cy="81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10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3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690" y="980440"/>
            <a:ext cx="4566285" cy="7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1988820"/>
            <a:ext cx="4662170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067806"/>
            <a:ext cx="1895238" cy="371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3891280"/>
            <a:ext cx="7978775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472380" y="4596179"/>
            <a:ext cx="1295238" cy="43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20000" y="5759732"/>
            <a:ext cx="1238095" cy="43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3809" y="2640541"/>
            <a:ext cx="1247619" cy="43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35955" y="4725035"/>
            <a:ext cx="2060575" cy="103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8571" y="1677581"/>
            <a:ext cx="1580953" cy="42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05714" y="3203162"/>
            <a:ext cx="1571428" cy="438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43809" y="5539208"/>
            <a:ext cx="952380" cy="42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285" y="3726008"/>
            <a:ext cx="4266666" cy="40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4815" y="3500755"/>
            <a:ext cx="5633085" cy="77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4285" y="4793306"/>
            <a:ext cx="1857142" cy="37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20055" y="4580890"/>
            <a:ext cx="2870835" cy="76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4285" y="5851074"/>
            <a:ext cx="1361904" cy="37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20055" y="5661025"/>
            <a:ext cx="1884045" cy="75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0" grpId="0" bldLvl="0" animBg="1"/>
      <p:bldP spid="12" grpId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60"/>
          <a:stretch>
            <a:fillRect/>
          </a:stretch>
        </p:blipFill>
        <p:spPr>
          <a:xfrm>
            <a:off x="720090" y="972185"/>
            <a:ext cx="10800080" cy="42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2204720"/>
            <a:ext cx="4351020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75910" y="2204720"/>
            <a:ext cx="4975860" cy="78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449024"/>
            <a:ext cx="1638095" cy="37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91428" y="3449024"/>
            <a:ext cx="2580952" cy="37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06522"/>
            <a:ext cx="990476" cy="37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91428" y="4506522"/>
            <a:ext cx="1780952" cy="37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2339790"/>
            <a:ext cx="10800000" cy="331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2492375"/>
            <a:ext cx="8373110" cy="92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9425" y="3789045"/>
            <a:ext cx="2541270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10149" y="5070173"/>
            <a:ext cx="1028571" cy="381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91"/>
          <a:stretch>
            <a:fillRect/>
          </a:stretch>
        </p:blipFill>
        <p:spPr>
          <a:xfrm>
            <a:off x="47625" y="1412425"/>
            <a:ext cx="10800080" cy="87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5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705" y="4004945"/>
            <a:ext cx="395224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9560" y="4725035"/>
            <a:ext cx="3107055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59560" y="5445125"/>
            <a:ext cx="271780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14780" y="6021070"/>
            <a:ext cx="6214110" cy="78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