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3" r:id="rId5"/>
    <p:sldId id="372" r:id="rId6"/>
    <p:sldId id="370" r:id="rId7"/>
    <p:sldId id="369" r:id="rId8"/>
    <p:sldId id="368" r:id="rId9"/>
    <p:sldId id="366" r:id="rId10"/>
    <p:sldId id="365" r:id="rId11"/>
    <p:sldId id="364" r:id="rId12"/>
  </p:sldIdLst>
  <p:sldSz cx="12192000" cy="6858000"/>
  <p:notesSz cx="6858000" cy="9144000"/>
  <p:custDataLst>
    <p:tags r:id="rId1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2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80695" y="2762250"/>
            <a:ext cx="11229975" cy="1333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557"/>
          <a:stretch>
            <a:fillRect/>
          </a:stretch>
        </p:blipFill>
        <p:spPr>
          <a:xfrm>
            <a:off x="720090" y="764540"/>
            <a:ext cx="4944200" cy="57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343660" y="3500755"/>
            <a:ext cx="4501515" cy="488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271905" y="4149090"/>
            <a:ext cx="3881755" cy="422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1271905" y="4868545"/>
            <a:ext cx="3572510" cy="495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1343660" y="5445125"/>
            <a:ext cx="2175510" cy="428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1466296" y="6247489"/>
            <a:ext cx="962962" cy="2407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17" grpId="0" bldLvl="0" animBg="1"/>
      <p:bldP spid="22" grpId="0" bldLvl="0" animBg="1"/>
      <p:bldP spid="2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214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573530" y="4911090"/>
            <a:ext cx="2666365" cy="748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168390" y="4911090"/>
            <a:ext cx="2954020" cy="864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1462405" y="6002655"/>
            <a:ext cx="2273300" cy="604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6174105" y="6105525"/>
            <a:ext cx="2305050" cy="542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17" grpId="0" bldLvl="0" animBg="1"/>
      <p:bldP spid="2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59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4710430" y="1465580"/>
            <a:ext cx="523875" cy="288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043809" y="3520078"/>
            <a:ext cx="514285" cy="4008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386666" y="4197657"/>
            <a:ext cx="3847619" cy="4485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070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auto">
          <a:xfrm>
            <a:off x="1821335" y="4348259"/>
            <a:ext cx="2753338" cy="3308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5808345" y="4076700"/>
            <a:ext cx="3087370" cy="782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1821335" y="5264430"/>
            <a:ext cx="1821439" cy="3308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5964050" y="5264430"/>
            <a:ext cx="1609643" cy="3308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1821335" y="6172117"/>
            <a:ext cx="872596" cy="3308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5964050" y="6172117"/>
            <a:ext cx="881068" cy="3308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bldLvl="0" animBg="1"/>
      <p:bldP spid="18" grpId="0" animBg="1"/>
      <p:bldP spid="19" grpId="0" animBg="1"/>
      <p:bldP spid="22" grpId="0" animBg="1"/>
      <p:bldP spid="2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6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23570" y="2132330"/>
            <a:ext cx="3814445" cy="755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320000" y="2336000"/>
            <a:ext cx="3838095" cy="400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04" y="3347078"/>
            <a:ext cx="2342857" cy="3815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5231765" y="3212465"/>
            <a:ext cx="3640455" cy="674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81904" y="4367694"/>
            <a:ext cx="1552380" cy="372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5320000" y="4367694"/>
            <a:ext cx="990476" cy="372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11" grpId="0" animBg="1"/>
      <p:bldP spid="12" grpId="0" bldLvl="0" animBg="1"/>
      <p:bldP spid="15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89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387985" y="2277110"/>
            <a:ext cx="4074795" cy="668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320000" y="2554483"/>
            <a:ext cx="3104761" cy="3717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553085" y="3429000"/>
            <a:ext cx="3745230" cy="739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5320000" y="3574518"/>
            <a:ext cx="1790476" cy="3717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530225" y="4446905"/>
            <a:ext cx="1384300" cy="631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5320000" y="4575486"/>
            <a:ext cx="723809" cy="3717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animBg="1"/>
      <p:bldP spid="16" grpId="0" bldLvl="0" animBg="1"/>
      <p:bldP spid="20" grpId="0" animBg="1"/>
      <p:bldP spid="24" grpId="0" bldLvl="0" animBg="1"/>
      <p:bldP spid="2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25" y="807535"/>
            <a:ext cx="84541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487805" y="3429000"/>
            <a:ext cx="3522345" cy="645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343660" y="4292600"/>
            <a:ext cx="2512695" cy="645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476169" y="5239452"/>
            <a:ext cx="1349390" cy="373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271905" y="5948680"/>
            <a:ext cx="5088255" cy="483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  <p:bldP spid="14" grpId="0" bldLvl="0" animBg="1"/>
      <p:bldP spid="1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3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929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11860" y="1124585"/>
            <a:ext cx="4622165" cy="751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23570" y="2132330"/>
            <a:ext cx="4198620" cy="726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4398" y="3242170"/>
            <a:ext cx="2020367" cy="3472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4398" y="4176945"/>
            <a:ext cx="2216174" cy="4184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407670" y="4868545"/>
            <a:ext cx="7318375" cy="1002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0" grpId="0" animBg="1"/>
      <p:bldP spid="12" grpId="0" animBg="1"/>
      <p:bldP spid="13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2023-11-24T13:59:22Z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