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66895" y="2800350"/>
            <a:ext cx="3457575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6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060575"/>
            <a:ext cx="9172575" cy="4698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3356610"/>
            <a:ext cx="9616440" cy="81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574215"/>
            <a:ext cx="2580952" cy="457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7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012448" y="5339556"/>
            <a:ext cx="889150" cy="29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11243" y="5864575"/>
            <a:ext cx="463574" cy="289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6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21836" y="5196000"/>
            <a:ext cx="922400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19707" y="5196000"/>
            <a:ext cx="457118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05343" y="5196000"/>
            <a:ext cx="481607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21836" y="6102893"/>
            <a:ext cx="906075" cy="31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87055" y="6102893"/>
            <a:ext cx="489770" cy="31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29832" y="6102893"/>
            <a:ext cx="465281" cy="31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43809" y="1296492"/>
            <a:ext cx="1085714" cy="37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53333" y="1296492"/>
            <a:ext cx="533334" cy="37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15238" y="1296492"/>
            <a:ext cx="552380" cy="37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72380" y="2355865"/>
            <a:ext cx="1057142" cy="37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53333" y="2355865"/>
            <a:ext cx="533334" cy="37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00952" y="2355865"/>
            <a:ext cx="304761" cy="37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58095" y="3940153"/>
            <a:ext cx="838095" cy="37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53333" y="3940153"/>
            <a:ext cx="533334" cy="37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015238" y="3940153"/>
            <a:ext cx="466666" cy="362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72380" y="1238799"/>
            <a:ext cx="1057142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53333" y="1238799"/>
            <a:ext cx="542857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15238" y="1238799"/>
            <a:ext cx="533333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58095" y="2296466"/>
            <a:ext cx="828571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53333" y="2296466"/>
            <a:ext cx="533334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10476" y="2296466"/>
            <a:ext cx="304761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58095" y="3354134"/>
            <a:ext cx="771428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53333" y="3354134"/>
            <a:ext cx="466666" cy="36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100952" y="3354134"/>
            <a:ext cx="304761" cy="36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367619" y="4411802"/>
            <a:ext cx="847619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39047" y="4411802"/>
            <a:ext cx="304762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148571" y="4411802"/>
            <a:ext cx="200000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3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87619" y="2179185"/>
            <a:ext cx="999089" cy="33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7349" y="2179185"/>
            <a:ext cx="1016314" cy="33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47080" y="2179185"/>
            <a:ext cx="1007701" cy="33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20165" y="3015592"/>
            <a:ext cx="525383" cy="34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49896" y="3015592"/>
            <a:ext cx="525383" cy="34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05465" y="3015592"/>
            <a:ext cx="499544" cy="34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35730" y="3716655"/>
            <a:ext cx="1242695" cy="782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43188" y="3912359"/>
            <a:ext cx="956024" cy="37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72919" y="3912359"/>
            <a:ext cx="964638" cy="37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104844" y="4860862"/>
            <a:ext cx="964637" cy="388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543188" y="4860862"/>
            <a:ext cx="964637" cy="388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021195" y="4652645"/>
            <a:ext cx="955675" cy="7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898265" y="5783580"/>
            <a:ext cx="1396365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551801" y="5783497"/>
            <a:ext cx="964637" cy="431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766211" y="5783497"/>
            <a:ext cx="1412505" cy="431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8" grpId="0" bldLvl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2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95341" y="2827907"/>
            <a:ext cx="442731" cy="292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95341" y="3647181"/>
            <a:ext cx="442731" cy="284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95341" y="4449735"/>
            <a:ext cx="442731" cy="284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95341" y="5260650"/>
            <a:ext cx="451084" cy="284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95341" y="6063204"/>
            <a:ext cx="384257" cy="284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