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9300" y="2928620"/>
            <a:ext cx="81534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1052195"/>
            <a:ext cx="474980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425" y="1988820"/>
            <a:ext cx="5529580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5465" y="3053080"/>
            <a:ext cx="429704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261" y="4084546"/>
            <a:ext cx="2028178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4261" y="4996844"/>
            <a:ext cx="2725085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79425" y="5805170"/>
            <a:ext cx="7168515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animBg="1"/>
      <p:bldP spid="18" grpId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54455" y="4004945"/>
            <a:ext cx="7668895" cy="143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15415" y="5516880"/>
            <a:ext cx="543560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594601" y="6357882"/>
            <a:ext cx="1326008" cy="27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1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703128" y="4448891"/>
            <a:ext cx="484421" cy="38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03128" y="6187336"/>
            <a:ext cx="484421" cy="38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2857" y="2478998"/>
            <a:ext cx="590476" cy="52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3333" y="3604478"/>
            <a:ext cx="619047" cy="486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62857" y="5807747"/>
            <a:ext cx="590476" cy="52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705" y="3356610"/>
            <a:ext cx="4579620" cy="7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7660" y="3356610"/>
            <a:ext cx="470154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00952" y="4557434"/>
            <a:ext cx="2323809" cy="371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05714" y="4557434"/>
            <a:ext cx="2314285" cy="371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00952" y="5577757"/>
            <a:ext cx="1257142" cy="38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05714" y="5577757"/>
            <a:ext cx="1190476" cy="38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205990"/>
            <a:ext cx="662749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411193"/>
            <a:ext cx="2352380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430700"/>
            <a:ext cx="1295238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3535" y="2098675"/>
            <a:ext cx="4116705" cy="1433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12570" y="3644900"/>
            <a:ext cx="3771900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59560" y="4508500"/>
            <a:ext cx="2616835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656194" y="5454519"/>
            <a:ext cx="1577941" cy="34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415415" y="6092825"/>
            <a:ext cx="605663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9" grpId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1124585"/>
            <a:ext cx="559689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425" y="2060575"/>
            <a:ext cx="7130415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3715" y="3055620"/>
            <a:ext cx="4205605" cy="94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271953"/>
            <a:ext cx="2380952" cy="39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425" y="5012690"/>
            <a:ext cx="6457315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