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960" y="2924810"/>
            <a:ext cx="10800000" cy="9331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124585"/>
            <a:ext cx="6224270" cy="843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450046"/>
            <a:ext cx="2647619" cy="467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0540" y="3356610"/>
            <a:ext cx="7066280" cy="75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07670" y="4364990"/>
            <a:ext cx="10509885" cy="183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196340"/>
            <a:ext cx="4749165" cy="946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517894"/>
            <a:ext cx="3209523" cy="467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605746"/>
            <a:ext cx="4790476" cy="400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815" y="4436745"/>
            <a:ext cx="5129530" cy="88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4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67092" y="4132615"/>
            <a:ext cx="287659" cy="332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21843" y="4132615"/>
            <a:ext cx="272907" cy="339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11489" y="5085230"/>
            <a:ext cx="287659" cy="339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33191" y="5085230"/>
            <a:ext cx="265531" cy="339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3809" y="1830118"/>
            <a:ext cx="333333" cy="42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39047" y="1839653"/>
            <a:ext cx="342857" cy="419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10476" y="3060088"/>
            <a:ext cx="342857" cy="4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48571" y="4299593"/>
            <a:ext cx="342857" cy="42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06506" y="4131874"/>
            <a:ext cx="315792" cy="40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23084" y="4131874"/>
            <a:ext cx="333837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43336" y="5124978"/>
            <a:ext cx="333837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15640" y="6021070"/>
            <a:ext cx="273367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96190" y="1381771"/>
            <a:ext cx="657142" cy="4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34285" y="4183464"/>
            <a:ext cx="1580952" cy="4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0476" y="1286288"/>
            <a:ext cx="1266666" cy="4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16835" y="4069080"/>
            <a:ext cx="2560320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9875" y="1196340"/>
            <a:ext cx="1735455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62857" y="2410536"/>
            <a:ext cx="1266666" cy="43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71720" y="3284855"/>
            <a:ext cx="1858010" cy="80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10476" y="4515943"/>
            <a:ext cx="342857" cy="43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81904" y="4515943"/>
            <a:ext cx="961904" cy="43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91428" y="2383249"/>
            <a:ext cx="1304761" cy="4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9523" y="3432151"/>
            <a:ext cx="1228571" cy="4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00952" y="3518770"/>
            <a:ext cx="3638095" cy="37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39047" y="3518770"/>
            <a:ext cx="4485714" cy="391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00952" y="4482155"/>
            <a:ext cx="2266666" cy="37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24245" y="4220845"/>
            <a:ext cx="3192145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00952" y="5445540"/>
            <a:ext cx="1352380" cy="37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139047" y="5445540"/>
            <a:ext cx="1257142" cy="37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2204720"/>
            <a:ext cx="8589645" cy="992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5325" y="3284855"/>
            <a:ext cx="276479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384603"/>
            <a:ext cx="1038095" cy="381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