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7870" y="2809875"/>
            <a:ext cx="10715625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020" y="2276475"/>
            <a:ext cx="5668645" cy="116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2204720"/>
            <a:ext cx="8442960" cy="217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2492375"/>
            <a:ext cx="8275320" cy="184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3284855"/>
            <a:ext cx="8599805" cy="188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8552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380480" y="3293110"/>
            <a:ext cx="1862455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6865" y="4156710"/>
            <a:ext cx="137858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95065" y="5020945"/>
            <a:ext cx="1558290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47165" y="6082767"/>
            <a:ext cx="181002" cy="33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96190" y="1429597"/>
            <a:ext cx="371428" cy="428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91428" y="1429597"/>
            <a:ext cx="352380" cy="4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81904" y="2544989"/>
            <a:ext cx="342857" cy="4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48571" y="2544989"/>
            <a:ext cx="333333" cy="428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86666" y="4766242"/>
            <a:ext cx="352380" cy="4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43809" y="5891168"/>
            <a:ext cx="666666" cy="4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9523" y="2509103"/>
            <a:ext cx="1590476" cy="43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0000" y="3616581"/>
            <a:ext cx="1504761" cy="43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1428" y="1153115"/>
            <a:ext cx="638095" cy="543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8210" y="2132330"/>
            <a:ext cx="2209800" cy="79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24020" y="3212465"/>
            <a:ext cx="3964940" cy="101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48571" y="4537122"/>
            <a:ext cx="342857" cy="438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96190" y="5652414"/>
            <a:ext cx="371428" cy="428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5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492375"/>
            <a:ext cx="3096260" cy="305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2564765"/>
            <a:ext cx="3079115" cy="306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2925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903730"/>
            <a:ext cx="3140710" cy="2026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2431415"/>
            <a:ext cx="4580890" cy="149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2395" y="2943225"/>
            <a:ext cx="5735320" cy="195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5685" y="2420620"/>
            <a:ext cx="5247005" cy="105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