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9425" y="1916430"/>
            <a:ext cx="10800000" cy="11219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712085" y="3932555"/>
            <a:ext cx="6629400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305595"/>
            <a:ext cx="3952380" cy="390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8835" y="2204720"/>
            <a:ext cx="3639820" cy="777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345295"/>
            <a:ext cx="2104761" cy="400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1815" y="4149090"/>
            <a:ext cx="7666990" cy="988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820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353600"/>
            <a:ext cx="3895238" cy="391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9425" y="2204720"/>
            <a:ext cx="4730750" cy="755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404704"/>
            <a:ext cx="6009523" cy="391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51815" y="4240530"/>
            <a:ext cx="10845165" cy="1332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14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569931" y="5301218"/>
            <a:ext cx="508767" cy="331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2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58095" y="2469145"/>
            <a:ext cx="342857" cy="438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29523" y="2458475"/>
            <a:ext cx="657142" cy="438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72380" y="3573331"/>
            <a:ext cx="638095" cy="42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88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29834" y="3030200"/>
            <a:ext cx="4711907" cy="303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52586" y="3859403"/>
            <a:ext cx="1597758" cy="288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27760" y="4580890"/>
            <a:ext cx="2477135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31240" y="5300980"/>
            <a:ext cx="8477885" cy="1448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8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11860" y="1196340"/>
            <a:ext cx="8400415" cy="67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24761" y="2345480"/>
            <a:ext cx="2066666" cy="381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24761" y="3366052"/>
            <a:ext cx="2000000" cy="400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79425" y="4220845"/>
            <a:ext cx="10838815" cy="1948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2" grpId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2023-11-24T16:01:53Z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