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860" y="1700530"/>
            <a:ext cx="102012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3840" y="3716655"/>
            <a:ext cx="65627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6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05264" y="6225953"/>
            <a:ext cx="2417739" cy="37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8043"/>
          <a:stretch>
            <a:fillRect/>
          </a:stretch>
        </p:blipFill>
        <p:spPr>
          <a:xfrm>
            <a:off x="2567940" y="4076700"/>
            <a:ext cx="2784475" cy="18719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18043"/>
          <a:stretch>
            <a:fillRect/>
          </a:stretch>
        </p:blipFill>
        <p:spPr>
          <a:xfrm>
            <a:off x="5015865" y="4076700"/>
            <a:ext cx="2784475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6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2525351"/>
            <a:ext cx="352380" cy="43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3573625"/>
            <a:ext cx="628571" cy="4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15238" y="4755316"/>
            <a:ext cx="342857" cy="42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200751"/>
            <a:ext cx="428571" cy="44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1153094"/>
            <a:ext cx="609523" cy="4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0952" y="4222175"/>
            <a:ext cx="1019047" cy="4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2857" y="4851241"/>
            <a:ext cx="1009523" cy="47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4758594"/>
            <a:ext cx="419047" cy="44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4806284"/>
            <a:ext cx="419047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24761" y="4806284"/>
            <a:ext cx="495238" cy="371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48571" y="4863512"/>
            <a:ext cx="428571" cy="276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909320"/>
            <a:ext cx="8703310" cy="56622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44700" y="3930015"/>
            <a:ext cx="4195445" cy="12992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224020" y="4005580"/>
            <a:ext cx="4195445" cy="12992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1991995" y="4005580"/>
            <a:ext cx="4319905" cy="12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4099560" y="4005580"/>
            <a:ext cx="4319905" cy="12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5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060575"/>
            <a:ext cx="9417050" cy="44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auto">
          <a:xfrm>
            <a:off x="2262666" y="5985975"/>
            <a:ext cx="303333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330666" y="5985975"/>
            <a:ext cx="312000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8407333" y="5985975"/>
            <a:ext cx="303333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068955"/>
            <a:ext cx="2606675" cy="26257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996565"/>
            <a:ext cx="2560955" cy="259842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2708910"/>
            <a:ext cx="2710180" cy="288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5968" y="2766539"/>
            <a:ext cx="423255" cy="38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