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8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348680"/>
            <a:ext cx="10800000" cy="210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801490"/>
            <a:ext cx="1809523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77142" y="1801490"/>
            <a:ext cx="2580952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05714" y="1782422"/>
            <a:ext cx="2047619" cy="25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335415"/>
            <a:ext cx="1123809" cy="200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77142" y="2335415"/>
            <a:ext cx="1514285" cy="200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05714" y="2335415"/>
            <a:ext cx="1104761" cy="200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869341"/>
            <a:ext cx="847619" cy="20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77142" y="2869341"/>
            <a:ext cx="1104761" cy="20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5714" y="2869341"/>
            <a:ext cx="695238" cy="20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2853055"/>
            <a:ext cx="3068320" cy="1200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2205355"/>
            <a:ext cx="3404235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240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1917065"/>
            <a:ext cx="1804670" cy="1203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917065"/>
            <a:ext cx="1804670" cy="1203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760460" y="1917065"/>
            <a:ext cx="1804670" cy="120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2861790"/>
            <a:ext cx="9638095" cy="219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3396276"/>
            <a:ext cx="1371428" cy="209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3902129"/>
            <a:ext cx="9857142" cy="25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5415" y="4365625"/>
            <a:ext cx="10229850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2277110"/>
            <a:ext cx="7160895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919292"/>
            <a:ext cx="1380952" cy="21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990" y="3444240"/>
            <a:ext cx="7395845" cy="274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1225" y="3861435"/>
            <a:ext cx="762000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3615" y="4365625"/>
            <a:ext cx="1025080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2132965"/>
            <a:ext cx="1022731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615" y="2709545"/>
            <a:ext cx="1021651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5365" y="3213100"/>
            <a:ext cx="10073005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515" y="1557020"/>
            <a:ext cx="6757035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2239105"/>
            <a:ext cx="2028571" cy="20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380" y="2763095"/>
            <a:ext cx="1514285" cy="20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2380" y="3287086"/>
            <a:ext cx="6695238" cy="21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3780" y="3645535"/>
            <a:ext cx="7108190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2205355"/>
            <a:ext cx="993521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839870"/>
            <a:ext cx="1238095" cy="20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3615" y="3285490"/>
            <a:ext cx="10151110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3615" y="3789045"/>
            <a:ext cx="10151110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225" y="2709545"/>
            <a:ext cx="10158730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1225" y="3162300"/>
            <a:ext cx="1029335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1225" y="3717290"/>
            <a:ext cx="1015809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05714" y="4373760"/>
            <a:ext cx="9914285" cy="21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3615" y="4725670"/>
            <a:ext cx="10389235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619" y="2364896"/>
            <a:ext cx="495238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48571" y="2364896"/>
            <a:ext cx="523809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15238" y="2364896"/>
            <a:ext cx="514285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67619" y="3519283"/>
            <a:ext cx="847619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58095" y="3481121"/>
            <a:ext cx="1638095" cy="305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00952" y="3519283"/>
            <a:ext cx="676190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48571" y="4091706"/>
            <a:ext cx="657142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10476" y="4845396"/>
            <a:ext cx="733333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58095" y="5599087"/>
            <a:ext cx="866666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1428" y="1754311"/>
            <a:ext cx="685714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91428" y="1754311"/>
            <a:ext cx="695238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86666" y="2336275"/>
            <a:ext cx="695238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58095" y="2336275"/>
            <a:ext cx="228571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39047" y="2336275"/>
            <a:ext cx="352380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24761" y="2908698"/>
            <a:ext cx="1133333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34285" y="3490662"/>
            <a:ext cx="1380952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1670050" y="4751705"/>
            <a:ext cx="351790" cy="332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3"/>
            </p:custDataLst>
          </p:nvPr>
        </p:nvSpPr>
        <p:spPr>
          <a:xfrm>
            <a:off x="5304155" y="4751705"/>
            <a:ext cx="351790" cy="332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4"/>
            </p:custDataLst>
          </p:nvPr>
        </p:nvSpPr>
        <p:spPr>
          <a:xfrm>
            <a:off x="8544560" y="4751705"/>
            <a:ext cx="351790" cy="332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5"/>
            </p:custDataLst>
          </p:nvPr>
        </p:nvSpPr>
        <p:spPr>
          <a:xfrm>
            <a:off x="1986280" y="5485765"/>
            <a:ext cx="356870" cy="3638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6"/>
            </p:custDataLst>
          </p:nvPr>
        </p:nvSpPr>
        <p:spPr>
          <a:xfrm>
            <a:off x="5375910" y="5485765"/>
            <a:ext cx="351790" cy="3638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7"/>
            </p:custDataLst>
          </p:nvPr>
        </p:nvSpPr>
        <p:spPr>
          <a:xfrm>
            <a:off x="9120505" y="5485765"/>
            <a:ext cx="337820" cy="3638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  <p:bldP spid="2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77142" y="1210316"/>
            <a:ext cx="219047" cy="23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0476" y="1191251"/>
            <a:ext cx="333333" cy="24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34285" y="3259841"/>
            <a:ext cx="3542857" cy="257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86666" y="4546752"/>
            <a:ext cx="514285" cy="23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7142" y="1734010"/>
            <a:ext cx="285715" cy="21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39047" y="2276943"/>
            <a:ext cx="314285" cy="29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86666" y="3162781"/>
            <a:ext cx="266666" cy="2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77142" y="4000993"/>
            <a:ext cx="285715" cy="21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86666" y="4572501"/>
            <a:ext cx="266666" cy="21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3333" y="1667719"/>
            <a:ext cx="247619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34285" y="2820897"/>
            <a:ext cx="228571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00952" y="1200658"/>
            <a:ext cx="276190" cy="22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3333" y="2410642"/>
            <a:ext cx="276190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20000" y="3630154"/>
            <a:ext cx="228571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62857" y="2337276"/>
            <a:ext cx="533333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3333" y="2337276"/>
            <a:ext cx="857142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9523" y="2337276"/>
            <a:ext cx="533334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81904" y="2337276"/>
            <a:ext cx="371428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00952" y="2919667"/>
            <a:ext cx="542857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15238" y="2919667"/>
            <a:ext cx="847619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29523" y="2919667"/>
            <a:ext cx="647619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62857" y="2919667"/>
            <a:ext cx="514285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327286"/>
            <a:ext cx="3276190" cy="21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15238" y="2336830"/>
            <a:ext cx="1933333" cy="20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43809" y="2327286"/>
            <a:ext cx="1904761" cy="21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871309"/>
            <a:ext cx="1380952" cy="20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15238" y="2871309"/>
            <a:ext cx="1238095" cy="20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43809" y="2871309"/>
            <a:ext cx="1380952" cy="20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857" y="3405788"/>
            <a:ext cx="828571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15238" y="3405788"/>
            <a:ext cx="695238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43809" y="3405788"/>
            <a:ext cx="971428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2023-11-24T11:03:00Z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