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image" Target="../media/image16.png"/><Relationship Id="rId4" Type="http://schemas.openxmlformats.org/officeDocument/2006/relationships/tags" Target="../tags/tag4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7895" y="1268730"/>
            <a:ext cx="7639050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5370" y="3644900"/>
            <a:ext cx="1028700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7821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575440" y="3347056"/>
            <a:ext cx="682806" cy="30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44299" y="4188636"/>
            <a:ext cx="413821" cy="331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78881" y="4409379"/>
            <a:ext cx="310366" cy="331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44452" y="4933642"/>
            <a:ext cx="268984" cy="36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2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18075" y="1520571"/>
            <a:ext cx="337791" cy="42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03842" y="1520571"/>
            <a:ext cx="328661" cy="42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8422" y="2645142"/>
            <a:ext cx="328661" cy="42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98118" y="3769714"/>
            <a:ext cx="337791" cy="42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547735" y="4658360"/>
            <a:ext cx="2247265" cy="82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13416" y="6018857"/>
            <a:ext cx="1159445" cy="42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0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80163" y="1307609"/>
            <a:ext cx="1551397" cy="476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045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420620"/>
            <a:ext cx="2316480" cy="233616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2780665"/>
            <a:ext cx="2406015" cy="167830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290" y="1700530"/>
            <a:ext cx="2062480" cy="314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7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81238" y="6203094"/>
            <a:ext cx="2352122" cy="333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2708910"/>
            <a:ext cx="6223000" cy="309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8640"/>
            <a:ext cx="8484870" cy="284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 b="8308"/>
          <a:stretch>
            <a:fillRect/>
          </a:stretch>
        </p:blipFill>
        <p:spPr>
          <a:xfrm>
            <a:off x="3863975" y="2420620"/>
            <a:ext cx="6599555" cy="226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5085080"/>
            <a:ext cx="8484870" cy="158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415415" y="5012690"/>
            <a:ext cx="7899400" cy="165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91428" y="4821779"/>
            <a:ext cx="342858" cy="42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62857" y="1992892"/>
            <a:ext cx="619047" cy="43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62857" y="4397235"/>
            <a:ext cx="619047" cy="429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