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4" r:id="rId5"/>
    <p:sldId id="373" r:id="rId6"/>
    <p:sldId id="372" r:id="rId7"/>
    <p:sldId id="370" r:id="rId8"/>
    <p:sldId id="369" r:id="rId9"/>
    <p:sldId id="368" r:id="rId10"/>
    <p:sldId id="367" r:id="rId11"/>
    <p:sldId id="366" r:id="rId12"/>
    <p:sldId id="365" r:id="rId13"/>
    <p:sldId id="364" r:id="rId14"/>
  </p:sldIdLst>
  <p:sldSz cx="12192000" cy="6858000"/>
  <p:notesSz cx="6858000" cy="9144000"/>
  <p:custDataLst>
    <p:tags r:id="rId1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9" userDrawn="1">
          <p15:clr>
            <a:srgbClr val="A4A3A4"/>
          </p15:clr>
        </p15:guide>
        <p15:guide id="2" pos="386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79"/>
        <p:guide pos="386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2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228975" y="2966720"/>
            <a:ext cx="5734050" cy="9239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868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1305741"/>
            <a:ext cx="3780952" cy="3718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99515" y="2204720"/>
            <a:ext cx="4704715" cy="5854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34285" y="3174696"/>
            <a:ext cx="2047619" cy="3814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767715" y="4004945"/>
            <a:ext cx="3231515" cy="647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23570" y="4868545"/>
            <a:ext cx="9429750" cy="11391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  <p:bldP spid="10" grpId="0" bldLvl="0" animBg="1"/>
      <p:bldP spid="1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298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79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215390" y="1210310"/>
            <a:ext cx="3307715" cy="4756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720080" y="1101090"/>
            <a:ext cx="3542030" cy="6457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81904" y="2144362"/>
            <a:ext cx="2695238" cy="3717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5160010" y="1988820"/>
            <a:ext cx="3030855" cy="614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681904" y="3087971"/>
            <a:ext cx="1371428" cy="3717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5291428" y="3087971"/>
            <a:ext cx="1257142" cy="3717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551815" y="3789045"/>
            <a:ext cx="8423275" cy="7816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10" grpId="0" animBg="1"/>
      <p:bldP spid="11" grpId="0" bldLvl="0" animBg="1"/>
      <p:bldP spid="13" grpId="0" animBg="1"/>
      <p:bldP spid="14" grpId="0" animBg="1"/>
      <p:bldP spid="1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386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683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1172241"/>
            <a:ext cx="4780952" cy="3909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43809" y="2068559"/>
            <a:ext cx="3228571" cy="3718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24761" y="2964878"/>
            <a:ext cx="2571428" cy="3718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23570" y="3716655"/>
            <a:ext cx="3399790" cy="6775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551815" y="4580890"/>
            <a:ext cx="9504045" cy="8426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9" grpId="0" bldLvl="0" animBg="1"/>
      <p:bldP spid="1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711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3424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964565" y="1958975"/>
            <a:ext cx="5284470" cy="6788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2932970" y="2919745"/>
            <a:ext cx="1813637" cy="3246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2932970" y="3693849"/>
            <a:ext cx="1980026" cy="3412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1177290" y="5085080"/>
            <a:ext cx="5941695" cy="6883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auto">
          <a:xfrm>
            <a:off x="1127760" y="5876925"/>
            <a:ext cx="8031480" cy="6883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animBg="1"/>
      <p:bldP spid="12" grpId="0" animBg="1"/>
      <p:bldP spid="16" grpId="0" bldLvl="0" animBg="1"/>
      <p:bldP spid="21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31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1241425" y="1944370"/>
            <a:ext cx="6545580" cy="6667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2999740" y="2924810"/>
            <a:ext cx="3393440" cy="5676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3262857" y="3954629"/>
            <a:ext cx="2257142" cy="3906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1241425" y="4725035"/>
            <a:ext cx="6704965" cy="6134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auto">
          <a:xfrm>
            <a:off x="1241425" y="5588635"/>
            <a:ext cx="8854440" cy="6731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1" grpId="0" bldLvl="0" animBg="1"/>
      <p:bldP spid="15" grpId="0" animBg="1"/>
      <p:bldP spid="19" grpId="0" bldLvl="0" animBg="1"/>
      <p:bldP spid="2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2530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362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551815" y="1052195"/>
            <a:ext cx="8785860" cy="8267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138555" y="2060575"/>
            <a:ext cx="4043680" cy="6197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551815" y="2996565"/>
            <a:ext cx="3681730" cy="5594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551815" y="3932555"/>
            <a:ext cx="3381375" cy="6654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623570" y="4868545"/>
            <a:ext cx="10249535" cy="15284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1" grpId="0" bldLvl="0" animBg="1"/>
      <p:bldP spid="14" grpId="0" bldLvl="0" animBg="1"/>
      <p:bldP spid="1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551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MjVmNjkzMWM1NDNjZjE3YzgyYzI1NzUxMWE2OWRiNmQ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2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36</cp:revision>
  <dcterms:created xsi:type="dcterms:W3CDTF">2015-09-16T06:52:00Z</dcterms:created>
  <dcterms:modified xsi:type="dcterms:W3CDTF">2023-11-24T13:29:58Z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