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5550" y="2724150"/>
            <a:ext cx="7200900" cy="1409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0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585" y="1196340"/>
            <a:ext cx="4352290" cy="57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1815" y="2060575"/>
            <a:ext cx="4620260" cy="72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5289" y="3256886"/>
            <a:ext cx="1978473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5289" y="4186479"/>
            <a:ext cx="2698706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51815" y="4940935"/>
            <a:ext cx="3117215" cy="65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51815" y="5876925"/>
            <a:ext cx="9269095" cy="855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animBg="1"/>
      <p:bldP spid="13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63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68"/>
          <a:stretch>
            <a:fillRect/>
          </a:stretch>
        </p:blipFill>
        <p:spPr>
          <a:xfrm>
            <a:off x="720090" y="4076885"/>
            <a:ext cx="10800080" cy="219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18" b="42785"/>
          <a:stretch>
            <a:fillRect/>
          </a:stretch>
        </p:blipFill>
        <p:spPr>
          <a:xfrm>
            <a:off x="720090" y="972185"/>
            <a:ext cx="6888480" cy="303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401045"/>
            <a:ext cx="2180952" cy="371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6580" y="2327275"/>
            <a:ext cx="2296160" cy="46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06730" y="3364865"/>
            <a:ext cx="1556385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4423410"/>
            <a:ext cx="10208260" cy="73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0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319905" y="4603115"/>
            <a:ext cx="514350" cy="288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13735" y="1611630"/>
            <a:ext cx="563245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77995" y="3042920"/>
            <a:ext cx="584835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10840" y="4464685"/>
            <a:ext cx="56134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8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9560" y="3140710"/>
            <a:ext cx="3723005" cy="751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26492" y="3419567"/>
            <a:ext cx="2998293" cy="354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91436" y="4353621"/>
            <a:ext cx="3775948" cy="337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526492" y="4353621"/>
            <a:ext cx="3534010" cy="337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703705" y="5085080"/>
            <a:ext cx="3206115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384290" y="5085080"/>
            <a:ext cx="3246755" cy="74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791436" y="6204432"/>
            <a:ext cx="1615794" cy="34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526492" y="6204432"/>
            <a:ext cx="1373858" cy="34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10" grpId="0" animBg="1"/>
      <p:bldP spid="12" grpId="0" bldLvl="0" animBg="1"/>
      <p:bldP spid="14" grpId="0" bldLvl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2420620"/>
            <a:ext cx="4020820" cy="6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08345" y="2276475"/>
            <a:ext cx="4688205" cy="825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545390"/>
            <a:ext cx="3409523" cy="381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39047" y="3545390"/>
            <a:ext cx="2314285" cy="381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565215"/>
            <a:ext cx="2619047" cy="381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939047" y="4565215"/>
            <a:ext cx="1790477" cy="381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5585040"/>
            <a:ext cx="1552380" cy="381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1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54" b="62349"/>
          <a:stretch>
            <a:fillRect/>
          </a:stretch>
        </p:blipFill>
        <p:spPr>
          <a:xfrm>
            <a:off x="3935730" y="4004945"/>
            <a:ext cx="4086860" cy="216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2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1124585"/>
            <a:ext cx="3238500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51723" y="2090072"/>
            <a:ext cx="1102436" cy="30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12512" y="2915132"/>
            <a:ext cx="2729108" cy="30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12512" y="3747903"/>
            <a:ext cx="1873371" cy="30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12512" y="4534409"/>
            <a:ext cx="1827115" cy="400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51815" y="5104765"/>
            <a:ext cx="3526155" cy="728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535305" y="6021070"/>
            <a:ext cx="3409315" cy="66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3" grpId="0" animBg="1"/>
      <p:bldP spid="14" grpId="0" animBg="1"/>
      <p:bldP spid="15" grpId="0" animBg="1"/>
      <p:bldP spid="17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764540"/>
            <a:ext cx="8526145" cy="1861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2564765"/>
            <a:ext cx="8526145" cy="4128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199515" y="2492375"/>
            <a:ext cx="2761615" cy="78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637540" y="3450590"/>
            <a:ext cx="3505835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551815" y="4220845"/>
            <a:ext cx="3150235" cy="883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729529" y="5201536"/>
            <a:ext cx="2638095" cy="390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auto">
          <a:xfrm>
            <a:off x="637540" y="5948680"/>
            <a:ext cx="6563995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/>
          <a:stretch>
            <a:fillRect/>
          </a:stretch>
        </p:blipFill>
        <p:spPr>
          <a:xfrm>
            <a:off x="4368165" y="2636520"/>
            <a:ext cx="7300595" cy="221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2023-11-24T13:55:54Z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