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1900" y="1988820"/>
            <a:ext cx="70104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87805" y="3789045"/>
            <a:ext cx="92678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040" y="1530947"/>
            <a:ext cx="331511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7632" y="1530947"/>
            <a:ext cx="369398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18360" y="1530947"/>
            <a:ext cx="34098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12896" y="1530947"/>
            <a:ext cx="350455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2568" y="3018315"/>
            <a:ext cx="340983" cy="41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36575" y="3008842"/>
            <a:ext cx="340983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27832" y="3008842"/>
            <a:ext cx="331511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03424" y="3008842"/>
            <a:ext cx="369398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42040" y="4486736"/>
            <a:ext cx="331511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36575" y="4486736"/>
            <a:ext cx="340983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618360" y="4496210"/>
            <a:ext cx="340983" cy="41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603424" y="4486736"/>
            <a:ext cx="369398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32568" y="5974105"/>
            <a:ext cx="34098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017632" y="5964631"/>
            <a:ext cx="369398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627832" y="5964631"/>
            <a:ext cx="331511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612896" y="5964631"/>
            <a:ext cx="350455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2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945130" y="3443605"/>
            <a:ext cx="347345" cy="13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60700" y="4352290"/>
            <a:ext cx="347345" cy="16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18543" y="5747329"/>
            <a:ext cx="334381" cy="270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05539" y="6197832"/>
            <a:ext cx="1241069" cy="24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5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07840" y="1666875"/>
            <a:ext cx="465455" cy="16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12005" y="2813685"/>
            <a:ext cx="465455" cy="24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16893" y="4038352"/>
            <a:ext cx="1793833" cy="42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29983" y="4639764"/>
            <a:ext cx="1776910" cy="39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03038" y="4639764"/>
            <a:ext cx="854609" cy="41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12303" y="5842588"/>
            <a:ext cx="3528436" cy="40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05714" y="2364447"/>
            <a:ext cx="971429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34285" y="3470776"/>
            <a:ext cx="876190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81904" y="3470776"/>
            <a:ext cx="590476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34285" y="4577104"/>
            <a:ext cx="533333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96190" y="4682015"/>
            <a:ext cx="323809" cy="333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24761" y="5673896"/>
            <a:ext cx="847619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05714" y="5673896"/>
            <a:ext cx="857142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5445" y="3494292"/>
            <a:ext cx="1393181" cy="42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6612" y="3494292"/>
            <a:ext cx="1411513" cy="42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75460" y="4292600"/>
            <a:ext cx="1956435" cy="225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3863975" y="4364990"/>
            <a:ext cx="2399030" cy="225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auto">
          <a:xfrm>
            <a:off x="6384290" y="4436745"/>
            <a:ext cx="1956435" cy="225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auto">
          <a:xfrm>
            <a:off x="8400415" y="4364990"/>
            <a:ext cx="2574290" cy="225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4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91129" y="4084141"/>
            <a:ext cx="630962" cy="29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1129" y="5019959"/>
            <a:ext cx="638214" cy="28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11352" y="5955778"/>
            <a:ext cx="812273" cy="28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955" y="1195070"/>
            <a:ext cx="461645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625" y="2183130"/>
            <a:ext cx="6105525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7370" y="3294380"/>
            <a:ext cx="283019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363435"/>
            <a:ext cx="2380952" cy="46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392420"/>
            <a:ext cx="858012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5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