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69" r:id="rId11"/>
    <p:sldId id="368" r:id="rId12"/>
    <p:sldId id="366" r:id="rId13"/>
    <p:sldId id="365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2870" y="2766695"/>
            <a:ext cx="690562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100" y="2996565"/>
            <a:ext cx="7428865" cy="821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5325" y="3932555"/>
            <a:ext cx="3983990" cy="79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0205" y="5171628"/>
            <a:ext cx="2112082" cy="374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5948680"/>
            <a:ext cx="547306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476" y="2461255"/>
            <a:ext cx="914285" cy="43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81904" y="2461255"/>
            <a:ext cx="657142" cy="43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3" b="51942"/>
          <a:stretch>
            <a:fillRect/>
          </a:stretch>
        </p:blipFill>
        <p:spPr>
          <a:xfrm>
            <a:off x="720090" y="3284855"/>
            <a:ext cx="4368165" cy="130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853333" y="3848461"/>
            <a:ext cx="666666" cy="43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32825" y="5014409"/>
            <a:ext cx="494361" cy="51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32825" y="6029349"/>
            <a:ext cx="494361" cy="51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1372204"/>
            <a:ext cx="466666" cy="4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5238" y="2487061"/>
            <a:ext cx="466666" cy="4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15238" y="3601917"/>
            <a:ext cx="466666" cy="4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0476" y="3738009"/>
            <a:ext cx="666666" cy="4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9047" y="5979431"/>
            <a:ext cx="609523" cy="4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3500755"/>
            <a:ext cx="4598035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0000" y="3726531"/>
            <a:ext cx="3838095" cy="390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5460" y="4652645"/>
            <a:ext cx="299212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60235" y="4580890"/>
            <a:ext cx="296227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00952" y="5852000"/>
            <a:ext cx="1247619" cy="371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20000" y="5852000"/>
            <a:ext cx="1266666" cy="371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2276475"/>
            <a:ext cx="444119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39047" y="2488901"/>
            <a:ext cx="3838096" cy="400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557411"/>
            <a:ext cx="2609523" cy="372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829935" y="3356610"/>
            <a:ext cx="3856355" cy="7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17525" y="4563110"/>
            <a:ext cx="1993265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939047" y="4606840"/>
            <a:ext cx="990476" cy="372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1" grpId="0" animBg="1"/>
      <p:bldP spid="12" grpId="0" bldLvl="0" animBg="1"/>
      <p:bldP spid="17" grpId="0" bldLvl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60705" y="2244725"/>
            <a:ext cx="430784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34380" y="2294255"/>
            <a:ext cx="3409315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3855" y="3429000"/>
            <a:ext cx="267081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34380" y="3342005"/>
            <a:ext cx="241935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79425" y="4508500"/>
            <a:ext cx="2393315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833745" y="4447540"/>
            <a:ext cx="161988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4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0229" y="3061040"/>
            <a:ext cx="2548018" cy="302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390" y="3728720"/>
            <a:ext cx="2942590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90229" y="4688373"/>
            <a:ext cx="1081206" cy="302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25270" y="5228590"/>
            <a:ext cx="3204845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43660" y="6165215"/>
            <a:ext cx="7769225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animBg="1"/>
      <p:bldP spid="14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