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4" r:id="rId5"/>
    <p:sldId id="373" r:id="rId6"/>
    <p:sldId id="372" r:id="rId7"/>
    <p:sldId id="371" r:id="rId8"/>
    <p:sldId id="370" r:id="rId9"/>
    <p:sldId id="369" r:id="rId10"/>
    <p:sldId id="368" r:id="rId11"/>
    <p:sldId id="367" r:id="rId12"/>
    <p:sldId id="365" r:id="rId13"/>
    <p:sldId id="364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710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710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2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14320" y="2814320"/>
            <a:ext cx="6562725" cy="12287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773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87805" y="3212465"/>
            <a:ext cx="3452495" cy="1612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756515" y="5285464"/>
            <a:ext cx="1646231" cy="365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559560" y="6021070"/>
            <a:ext cx="5541010" cy="817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animBg="1"/>
      <p:bldP spid="1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460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3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83615" y="1124585"/>
            <a:ext cx="5750560" cy="647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2383361"/>
            <a:ext cx="3485714" cy="3719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3394201"/>
            <a:ext cx="2695238" cy="3719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04" y="4376432"/>
            <a:ext cx="3171428" cy="4482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479425" y="5228590"/>
            <a:ext cx="9115425" cy="989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9" grpId="0" animBg="1"/>
      <p:bldP spid="11" grpId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734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4148571" y="5453997"/>
            <a:ext cx="5504761" cy="5721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1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729523" y="2458925"/>
            <a:ext cx="923809" cy="4384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377142" y="4670250"/>
            <a:ext cx="657142" cy="4384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229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91995" y="3068955"/>
            <a:ext cx="1196975" cy="769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156981" y="5152779"/>
            <a:ext cx="1113469" cy="3823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2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632585" y="3429000"/>
            <a:ext cx="4606925" cy="704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671945" y="3429000"/>
            <a:ext cx="4316095" cy="780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703705" y="4580890"/>
            <a:ext cx="3294380" cy="581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643370" y="4508500"/>
            <a:ext cx="3485515" cy="696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1632585" y="5588635"/>
            <a:ext cx="2005330" cy="683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6805714" y="5695969"/>
            <a:ext cx="1523809" cy="380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0" grpId="0" bldLvl="0" animBg="1"/>
      <p:bldP spid="15" grpId="0" bldLvl="0" animBg="1"/>
      <p:bldP spid="17" grpId="0" bldLvl="0" animBg="1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93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23570" y="2348865"/>
            <a:ext cx="3693160" cy="628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304155" y="2204720"/>
            <a:ext cx="5198110" cy="922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3497426"/>
            <a:ext cx="2352380" cy="3811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231765" y="3356610"/>
            <a:ext cx="3780155" cy="788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1904" y="4517126"/>
            <a:ext cx="1552380" cy="3811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5320000" y="4517126"/>
            <a:ext cx="1800000" cy="3811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animBg="1"/>
      <p:bldP spid="11" grpId="0" bldLvl="0" animBg="1"/>
      <p:bldP spid="13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12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551815" y="2204720"/>
            <a:ext cx="5253990" cy="758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23570" y="3284855"/>
            <a:ext cx="2867660" cy="652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23570" y="4364990"/>
            <a:ext cx="2161540" cy="620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  <p:bldP spid="1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204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2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5370" y="1052195"/>
            <a:ext cx="4504055" cy="706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51815" y="1988820"/>
            <a:ext cx="4803140" cy="861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3257984"/>
            <a:ext cx="2161904" cy="3714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4" y="4267628"/>
            <a:ext cx="2371428" cy="4095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51815" y="5012690"/>
            <a:ext cx="9631680" cy="958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animBg="1"/>
      <p:bldP spid="10" grpId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2023-11-24T16:26:01Z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