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2" r:id="rId7"/>
    <p:sldId id="371" r:id="rId8"/>
    <p:sldId id="370" r:id="rId9"/>
    <p:sldId id="369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4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1075" y="2766695"/>
            <a:ext cx="1022985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124585"/>
            <a:ext cx="345694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815" y="2132330"/>
            <a:ext cx="2860040" cy="91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51630" y="2060575"/>
            <a:ext cx="2991485" cy="78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79425" y="3284855"/>
            <a:ext cx="2932430" cy="73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151630" y="3181350"/>
            <a:ext cx="3371215" cy="7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23570" y="4264660"/>
            <a:ext cx="2943860" cy="87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008755" y="4220845"/>
            <a:ext cx="3333750" cy="93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51815" y="5228590"/>
            <a:ext cx="2990850" cy="87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  <p:bldP spid="18" grpId="0" bldLvl="0" animBg="1"/>
      <p:bldP spid="21" grpId="0" bldLvl="0" animBg="1"/>
      <p:bldP spid="24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3" b="43024"/>
          <a:stretch>
            <a:fillRect/>
          </a:stretch>
        </p:blipFill>
        <p:spPr>
          <a:xfrm>
            <a:off x="720090" y="972185"/>
            <a:ext cx="6744335" cy="238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06"/>
          <a:stretch>
            <a:fillRect/>
          </a:stretch>
        </p:blipFill>
        <p:spPr>
          <a:xfrm>
            <a:off x="720090" y="3429185"/>
            <a:ext cx="10800080" cy="1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1196340"/>
            <a:ext cx="6584315" cy="79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1815" y="2204720"/>
            <a:ext cx="6380480" cy="899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3411855"/>
            <a:ext cx="10299065" cy="196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7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45072" y="6271757"/>
            <a:ext cx="404450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15238" y="4212053"/>
            <a:ext cx="542857" cy="552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3717427"/>
            <a:ext cx="457142" cy="40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148905"/>
            <a:ext cx="10800000" cy="237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053339" y="5768266"/>
            <a:ext cx="466666" cy="4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3490063"/>
            <a:ext cx="552380" cy="562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980440"/>
            <a:ext cx="5081270" cy="77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9425" y="2060575"/>
            <a:ext cx="4523105" cy="80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89436"/>
            <a:ext cx="1685714" cy="40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815" y="4220845"/>
            <a:ext cx="10264775" cy="205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1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805" y="3140710"/>
            <a:ext cx="3792855" cy="76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3660" y="4076700"/>
            <a:ext cx="1086485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39695" y="4149090"/>
            <a:ext cx="249555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9515" y="5085080"/>
            <a:ext cx="4081145" cy="1507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