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0550" y="2867025"/>
            <a:ext cx="110109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112" y="1246736"/>
            <a:ext cx="2528961" cy="37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112" y="2232000"/>
            <a:ext cx="3542440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15" y="3140710"/>
            <a:ext cx="570928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4149090"/>
            <a:ext cx="10514330" cy="204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62857" y="4540550"/>
            <a:ext cx="819047" cy="32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48571" y="4540550"/>
            <a:ext cx="523809" cy="31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486917"/>
            <a:ext cx="342857" cy="4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1428" y="1353420"/>
            <a:ext cx="590477" cy="56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48571" y="2469076"/>
            <a:ext cx="857142" cy="44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62857" y="2593038"/>
            <a:ext cx="523809" cy="32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83840" y="3356610"/>
            <a:ext cx="2225675" cy="89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91428" y="3565661"/>
            <a:ext cx="1161904" cy="4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633639"/>
            <a:ext cx="3695238" cy="4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0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43580" y="3356610"/>
            <a:ext cx="140843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65974" y="4403489"/>
            <a:ext cx="972674" cy="33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39763" y="5282988"/>
            <a:ext cx="727704" cy="33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59639" y="6155279"/>
            <a:ext cx="951059" cy="33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1372390"/>
            <a:ext cx="952380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15238" y="2535429"/>
            <a:ext cx="1276190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5820" y="3500755"/>
            <a:ext cx="1569720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91428" y="4851973"/>
            <a:ext cx="1590476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5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5603" y="5016613"/>
            <a:ext cx="848401" cy="38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3610" y="5016613"/>
            <a:ext cx="294000" cy="37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78413" y="5016613"/>
            <a:ext cx="840001" cy="38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75603" y="6042481"/>
            <a:ext cx="848401" cy="38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3610" y="6042481"/>
            <a:ext cx="840001" cy="38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10800000" cy="57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3195955" y="2467610"/>
            <a:ext cx="668020" cy="7391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8256270" y="2467610"/>
            <a:ext cx="668020" cy="7391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2855595" y="3954780"/>
            <a:ext cx="668020" cy="716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8328660" y="3984625"/>
            <a:ext cx="668020" cy="6870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3503930" y="5445125"/>
            <a:ext cx="668020" cy="678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8184515" y="5445125"/>
            <a:ext cx="668020" cy="720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5775" y="4580890"/>
            <a:ext cx="1470660" cy="75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18740" y="5939424"/>
            <a:ext cx="1225509" cy="4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0751" y="5118874"/>
            <a:ext cx="1082316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4522" y="6063937"/>
            <a:ext cx="1611267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1978" y="3426494"/>
            <a:ext cx="4222623" cy="43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1978" y="4385001"/>
            <a:ext cx="3515870" cy="45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560" y="5228590"/>
            <a:ext cx="6344285" cy="8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