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0525" y="2886075"/>
            <a:ext cx="114109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16763" y="4668842"/>
            <a:ext cx="311326" cy="38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12233" y="5990947"/>
            <a:ext cx="294498" cy="37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67619" y="1611217"/>
            <a:ext cx="342858" cy="43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62857" y="3099545"/>
            <a:ext cx="371428" cy="42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34285" y="4587873"/>
            <a:ext cx="342857" cy="43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062857" y="4319041"/>
            <a:ext cx="1257142" cy="4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34285" y="5444257"/>
            <a:ext cx="1580952" cy="4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7619" y="1248487"/>
            <a:ext cx="914285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2373507"/>
            <a:ext cx="1580952" cy="42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20000" y="3498526"/>
            <a:ext cx="342857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20000" y="3498526"/>
            <a:ext cx="666666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29523" y="4614011"/>
            <a:ext cx="1238095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24761" y="5729497"/>
            <a:ext cx="1266666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3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8901" y="3115255"/>
            <a:ext cx="468510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33895" y="3115255"/>
            <a:ext cx="676736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17115" y="3115255"/>
            <a:ext cx="892400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66338" y="3852000"/>
            <a:ext cx="461073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41332" y="3852000"/>
            <a:ext cx="669300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24552" y="3852000"/>
            <a:ext cx="884963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58901" y="4596186"/>
            <a:ext cx="461073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33895" y="4596186"/>
            <a:ext cx="676736" cy="30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17115" y="4596186"/>
            <a:ext cx="892400" cy="30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66338" y="5347813"/>
            <a:ext cx="461073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41332" y="5347813"/>
            <a:ext cx="669300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524552" y="5347813"/>
            <a:ext cx="884963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077888" y="6099441"/>
            <a:ext cx="237973" cy="29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45445" y="6092000"/>
            <a:ext cx="453636" cy="30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28666" y="6092000"/>
            <a:ext cx="669300" cy="30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4848321"/>
            <a:ext cx="3095238" cy="47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4796790"/>
            <a:ext cx="643255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34720" y="3179445"/>
            <a:ext cx="4659630" cy="8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5156835"/>
            <a:ext cx="8461375" cy="142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5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4080" y="5711240"/>
            <a:ext cx="5880373" cy="40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