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66850" y="2695575"/>
            <a:ext cx="9258300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1904" y="1344030"/>
            <a:ext cx="3457142" cy="496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368165" y="1196340"/>
            <a:ext cx="6029325" cy="85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04" y="3404509"/>
            <a:ext cx="809523" cy="486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132330"/>
            <a:ext cx="6442710" cy="85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7248525" y="2204720"/>
            <a:ext cx="3784600" cy="85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bldLvl="0" animBg="1"/>
      <p:bldP spid="25" grpId="0" animBg="1"/>
      <p:bldP spid="2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0695" y="3561080"/>
            <a:ext cx="2195195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7805" y="4292600"/>
            <a:ext cx="255270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9727" y="5217700"/>
            <a:ext cx="1407891" cy="297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15415" y="5863590"/>
            <a:ext cx="4204970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860229" y="4159655"/>
            <a:ext cx="298850" cy="393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60229" y="5159537"/>
            <a:ext cx="298850" cy="384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51691" y="6150872"/>
            <a:ext cx="315927" cy="393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210"/>
            <a:ext cx="10800000" cy="342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004760"/>
            <a:ext cx="10800000" cy="271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377148" y="5827480"/>
            <a:ext cx="1514285" cy="486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815244" y="5789308"/>
            <a:ext cx="1028571" cy="486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767625" y="5798851"/>
            <a:ext cx="1514285" cy="477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788860"/>
            <a:ext cx="10800000" cy="286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486999" y="5619548"/>
            <a:ext cx="542857" cy="486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210"/>
            <a:ext cx="10800000" cy="342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15" y="5311775"/>
            <a:ext cx="3079115" cy="110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43809" y="1524438"/>
            <a:ext cx="923808" cy="48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86666" y="2153074"/>
            <a:ext cx="904761" cy="48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91428" y="2781710"/>
            <a:ext cx="933333" cy="495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81904" y="4667620"/>
            <a:ext cx="1000000" cy="476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2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03376" y="3304686"/>
            <a:ext cx="369545" cy="32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35500" y="4210584"/>
            <a:ext cx="429879" cy="43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35500" y="6090322"/>
            <a:ext cx="429879" cy="445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38" y="2592471"/>
            <a:ext cx="466666" cy="40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29523" y="4946922"/>
            <a:ext cx="552381" cy="56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8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852420"/>
            <a:ext cx="7499985" cy="3721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