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2819400"/>
            <a:ext cx="84963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48317" y="5811538"/>
            <a:ext cx="644961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544104"/>
            <a:ext cx="600000" cy="42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1428" y="4147181"/>
            <a:ext cx="885714" cy="42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5634654"/>
            <a:ext cx="647619" cy="42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09067" y="5157893"/>
            <a:ext cx="2134220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35955" y="4868545"/>
            <a:ext cx="3540760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09067" y="6134015"/>
            <a:ext cx="1396465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61327" y="6134015"/>
            <a:ext cx="1414030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91330" y="1413510"/>
            <a:ext cx="51435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3334363"/>
            <a:ext cx="990476" cy="4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953530"/>
            <a:ext cx="990476" cy="42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91428" y="4544121"/>
            <a:ext cx="4428571" cy="4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34285" y="2688595"/>
            <a:ext cx="638095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09990" y="2660015"/>
            <a:ext cx="50990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1904" y="4204921"/>
            <a:ext cx="923809" cy="4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39047" y="4386117"/>
            <a:ext cx="533333" cy="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15238" y="4204921"/>
            <a:ext cx="333333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24761" y="1430077"/>
            <a:ext cx="828571" cy="43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81904" y="1611399"/>
            <a:ext cx="533333" cy="3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67619" y="1439620"/>
            <a:ext cx="228572" cy="41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38" y="2947459"/>
            <a:ext cx="342857" cy="41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05714" y="2937916"/>
            <a:ext cx="628571" cy="42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77142" y="2947459"/>
            <a:ext cx="466666" cy="40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333" y="4464841"/>
            <a:ext cx="600000" cy="42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00952" y="3772543"/>
            <a:ext cx="3895238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6000" y="3572510"/>
            <a:ext cx="4178935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00952" y="4801314"/>
            <a:ext cx="2847619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86666" y="4801314"/>
            <a:ext cx="1723809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00952" y="5820559"/>
            <a:ext cx="1514285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86666" y="5820559"/>
            <a:ext cx="1000000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39255"/>
            <a:ext cx="4200000" cy="38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8300" y="2276475"/>
            <a:ext cx="389826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68239"/>
            <a:ext cx="2609523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58095" y="3468239"/>
            <a:ext cx="2314285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87696"/>
            <a:ext cx="1552380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58095" y="4487696"/>
            <a:ext cx="1523809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85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2325" y="3629236"/>
            <a:ext cx="2507480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2325" y="4445614"/>
            <a:ext cx="1080029" cy="29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60008" y="5224197"/>
            <a:ext cx="1782425" cy="37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18895" y="5885180"/>
            <a:ext cx="6534785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2"/>
          <a:stretch>
            <a:fillRect/>
          </a:stretch>
        </p:blipFill>
        <p:spPr>
          <a:xfrm>
            <a:off x="1199515" y="2564765"/>
            <a:ext cx="10800080" cy="41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76065"/>
            <a:ext cx="10800000" cy="240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04186" y="2860326"/>
            <a:ext cx="3152380" cy="39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61329" y="3881128"/>
            <a:ext cx="2438095" cy="381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61329" y="4892390"/>
            <a:ext cx="2628571" cy="47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83615" y="5805805"/>
            <a:ext cx="6579235" cy="84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5375910" y="3068955"/>
            <a:ext cx="6111875" cy="268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