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" y="3068955"/>
            <a:ext cx="11520000" cy="94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4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484445"/>
            <a:ext cx="10800000" cy="328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2237" y="1751707"/>
            <a:ext cx="1104761" cy="372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91760" y="3765725"/>
            <a:ext cx="1095238" cy="381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89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71905" y="3312160"/>
            <a:ext cx="5988050" cy="106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9515" y="4508500"/>
            <a:ext cx="6390005" cy="1062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43660" y="5661025"/>
            <a:ext cx="233743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71905" y="6286500"/>
            <a:ext cx="132842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5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2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76594" y="4833967"/>
            <a:ext cx="2629085" cy="25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76594" y="5558910"/>
            <a:ext cx="1475977" cy="26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6594" y="6283853"/>
            <a:ext cx="962021" cy="25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2348865"/>
            <a:ext cx="5544185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575355"/>
            <a:ext cx="2342857" cy="371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624327"/>
            <a:ext cx="1552380" cy="371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478140"/>
            <a:ext cx="3238095" cy="371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68165" y="2348865"/>
            <a:ext cx="6151880" cy="76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526719"/>
            <a:ext cx="1876190" cy="371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68165" y="3284855"/>
            <a:ext cx="4163060" cy="836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565766"/>
            <a:ext cx="942857" cy="381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453333" y="4565766"/>
            <a:ext cx="1780952" cy="381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2204720"/>
            <a:ext cx="7995920" cy="73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478243"/>
            <a:ext cx="1819047" cy="371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555070"/>
            <a:ext cx="761904" cy="371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48571" y="3650073"/>
            <a:ext cx="400000" cy="447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4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24761" y="1449068"/>
            <a:ext cx="476190" cy="43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908685"/>
            <a:ext cx="4968875" cy="812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570" y="1916430"/>
            <a:ext cx="5646420" cy="912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2996565"/>
            <a:ext cx="3624580" cy="812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107168"/>
            <a:ext cx="2638095" cy="485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815" y="4940935"/>
            <a:ext cx="9769475" cy="753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2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