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52395" y="2762250"/>
            <a:ext cx="6886575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980440"/>
            <a:ext cx="8492490" cy="82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847850" y="1916430"/>
            <a:ext cx="2875280" cy="70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016692" y="3012736"/>
            <a:ext cx="1605428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4715" y="3958012"/>
            <a:ext cx="4154707" cy="37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51815" y="4725035"/>
            <a:ext cx="6755765" cy="89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animBg="1"/>
      <p:bldP spid="16" grpId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1052195"/>
            <a:ext cx="5874385" cy="897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29523" y="2391584"/>
            <a:ext cx="2057142" cy="38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129523" y="3411017"/>
            <a:ext cx="2000000" cy="390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382812"/>
            <a:ext cx="4771428" cy="49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79425" y="5156835"/>
            <a:ext cx="8580120" cy="85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3" grpId="0" animBg="1"/>
      <p:bldP spid="14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65860"/>
            <a:ext cx="8955405" cy="334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7" b="81101"/>
          <a:stretch>
            <a:fillRect/>
          </a:stretch>
        </p:blipFill>
        <p:spPr>
          <a:xfrm>
            <a:off x="1271905" y="4580890"/>
            <a:ext cx="3940810" cy="112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r="11560" b="34844"/>
          <a:stretch>
            <a:fillRect/>
          </a:stretch>
        </p:blipFill>
        <p:spPr>
          <a:xfrm>
            <a:off x="8976360" y="1845310"/>
            <a:ext cx="2952115" cy="375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7"/>
          <a:stretch>
            <a:fillRect/>
          </a:stretch>
        </p:blipFill>
        <p:spPr>
          <a:xfrm>
            <a:off x="767715" y="4292785"/>
            <a:ext cx="8684260" cy="164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0" r="46388" b="26104"/>
          <a:stretch>
            <a:fillRect/>
          </a:stretch>
        </p:blipFill>
        <p:spPr>
          <a:xfrm>
            <a:off x="767715" y="1052195"/>
            <a:ext cx="4655820" cy="338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6991" y="1343775"/>
            <a:ext cx="1064502" cy="390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5370" y="2060575"/>
            <a:ext cx="4892040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5325" y="2852420"/>
            <a:ext cx="1849120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95325" y="3789045"/>
            <a:ext cx="2310765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95325" y="4508500"/>
            <a:ext cx="4346575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95325" y="5295900"/>
            <a:ext cx="5800090" cy="73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6" grpId="0" bldLvl="0" animBg="1"/>
      <p:bldP spid="19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5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980440"/>
            <a:ext cx="8305165" cy="887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423795" y="2204720"/>
            <a:ext cx="2619375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423795" y="3140710"/>
            <a:ext cx="2795270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23570" y="4004945"/>
            <a:ext cx="6829425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07670" y="4963160"/>
            <a:ext cx="9031605" cy="986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21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4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79425" y="908685"/>
            <a:ext cx="8295640" cy="79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495550" y="1916430"/>
            <a:ext cx="2864485" cy="7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653333" y="3201391"/>
            <a:ext cx="1990476" cy="438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79425" y="4004945"/>
            <a:ext cx="6800215" cy="78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51815" y="5085080"/>
            <a:ext cx="9159875" cy="75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animBg="1"/>
      <p:bldP spid="17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764355"/>
            <a:ext cx="10800000" cy="33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6" b="38765"/>
          <a:stretch>
            <a:fillRect/>
          </a:stretch>
        </p:blipFill>
        <p:spPr>
          <a:xfrm>
            <a:off x="3945255" y="4004945"/>
            <a:ext cx="4302125" cy="254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72380" y="1257748"/>
            <a:ext cx="4961904" cy="400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286441"/>
            <a:ext cx="1904761" cy="37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286559"/>
            <a:ext cx="1847619" cy="41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1815" y="4076700"/>
            <a:ext cx="5432425" cy="925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