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8750" y="2867025"/>
            <a:ext cx="93345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57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150" y="2871410"/>
            <a:ext cx="4311160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150" y="3697576"/>
            <a:ext cx="4311160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50" y="4523742"/>
            <a:ext cx="4311160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9425" y="5349875"/>
            <a:ext cx="8900795" cy="137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656344" y="3531170"/>
            <a:ext cx="745519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9784" y="3531170"/>
            <a:ext cx="752974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33340" y="4156075"/>
            <a:ext cx="119888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30390" y="4205605"/>
            <a:ext cx="136461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18064" y="5262155"/>
            <a:ext cx="1230107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64372" y="5262155"/>
            <a:ext cx="1237562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25519" y="6127647"/>
            <a:ext cx="1222652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64372" y="6127647"/>
            <a:ext cx="1230107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24208" y="3892111"/>
            <a:ext cx="1273911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90460" y="3892111"/>
            <a:ext cx="1506260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48765" y="4457065"/>
            <a:ext cx="2772410" cy="207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987290" y="4566920"/>
            <a:ext cx="3974465" cy="211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315456"/>
            <a:ext cx="1514285" cy="37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7820" y="1121410"/>
            <a:ext cx="181419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9425" y="2276475"/>
            <a:ext cx="3103245" cy="223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46015" y="2036445"/>
            <a:ext cx="3296920" cy="243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3809" y="2705637"/>
            <a:ext cx="1561904" cy="42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15238" y="3924899"/>
            <a:ext cx="1580952" cy="43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0235" y="4940935"/>
            <a:ext cx="1689735" cy="89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0000" y="1715084"/>
            <a:ext cx="1285714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6125" y="2780665"/>
            <a:ext cx="1872615" cy="92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095" y="4163454"/>
            <a:ext cx="1580952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2285" y="3356610"/>
            <a:ext cx="4617085" cy="93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07820" y="4430395"/>
            <a:ext cx="2454275" cy="84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425" y="2348865"/>
            <a:ext cx="5723255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1815" y="3284855"/>
            <a:ext cx="3790950" cy="95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382568"/>
            <a:ext cx="5009523" cy="4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4292600"/>
            <a:ext cx="6002020" cy="180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