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780665"/>
            <a:ext cx="11664950" cy="1287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124585"/>
            <a:ext cx="6541770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2276475"/>
            <a:ext cx="41522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67743"/>
            <a:ext cx="2733333" cy="4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553585"/>
            <a:ext cx="8409305" cy="78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76250"/>
            <a:ext cx="7612380" cy="220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/>
          <a:stretch>
            <a:fillRect/>
          </a:stretch>
        </p:blipFill>
        <p:spPr>
          <a:xfrm>
            <a:off x="767715" y="2420620"/>
            <a:ext cx="6525260" cy="408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34285" y="1248203"/>
            <a:ext cx="1247619" cy="58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9047" y="2429210"/>
            <a:ext cx="1257142" cy="58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43809" y="4791224"/>
            <a:ext cx="1257142" cy="58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0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652645"/>
            <a:ext cx="6266815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26"/>
          <a:stretch>
            <a:fillRect/>
          </a:stretch>
        </p:blipFill>
        <p:spPr>
          <a:xfrm>
            <a:off x="2135505" y="1052195"/>
            <a:ext cx="759024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1196340"/>
            <a:ext cx="7376795" cy="535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132330"/>
            <a:ext cx="4608830" cy="375666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2276475"/>
            <a:ext cx="3277870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340485"/>
            <a:ext cx="3789045" cy="406019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1628775"/>
            <a:ext cx="3639820" cy="387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4508500"/>
            <a:ext cx="260413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14548" y="4530095"/>
            <a:ext cx="428481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3724" y="5406285"/>
            <a:ext cx="1385144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49235" y="5406285"/>
            <a:ext cx="2070106" cy="29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63724" y="6267238"/>
            <a:ext cx="164390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84105" y="6267238"/>
            <a:ext cx="1377533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