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6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14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812502"/>
            <a:ext cx="2876190" cy="21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5714" y="1812502"/>
            <a:ext cx="3828570" cy="21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76021"/>
            <a:ext cx="1533333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05714" y="2376021"/>
            <a:ext cx="971428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39539"/>
            <a:ext cx="847619" cy="20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05714" y="2939539"/>
            <a:ext cx="380952" cy="20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2782952"/>
            <a:ext cx="2476190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20000" y="2773421"/>
            <a:ext cx="2476190" cy="21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29523" y="2773421"/>
            <a:ext cx="2047619" cy="21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3345301"/>
            <a:ext cx="1780952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20000" y="3335770"/>
            <a:ext cx="1304761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29523" y="3335770"/>
            <a:ext cx="1161904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2380" y="3898118"/>
            <a:ext cx="923809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420620"/>
            <a:ext cx="690562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429000"/>
            <a:ext cx="6384290" cy="27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877998"/>
            <a:ext cx="7476190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3421208"/>
            <a:ext cx="1657142" cy="2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935828"/>
            <a:ext cx="7714285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660" y="4364990"/>
            <a:ext cx="803084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2277110"/>
            <a:ext cx="1000950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99312"/>
            <a:ext cx="2580952" cy="2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433616"/>
            <a:ext cx="1380952" cy="20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3948838"/>
            <a:ext cx="9857142" cy="22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4364990"/>
            <a:ext cx="999426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439324"/>
            <a:ext cx="6552380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982425"/>
            <a:ext cx="1238095" cy="20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496941"/>
            <a:ext cx="6771428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225" y="3860800"/>
            <a:ext cx="705421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451786"/>
            <a:ext cx="6780952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2995966"/>
            <a:ext cx="1095238" cy="20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3451225"/>
            <a:ext cx="710819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3615" y="3933190"/>
            <a:ext cx="717423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8095" y="2535795"/>
            <a:ext cx="152380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34285" y="2535795"/>
            <a:ext cx="209523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29523" y="2535795"/>
            <a:ext cx="209523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39047" y="2888603"/>
            <a:ext cx="219047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34285" y="2888603"/>
            <a:ext cx="209523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29523" y="2888603"/>
            <a:ext cx="219047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77142" y="3660965"/>
            <a:ext cx="685714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20000" y="3660965"/>
            <a:ext cx="676190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15238" y="4280763"/>
            <a:ext cx="209523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43809" y="4280763"/>
            <a:ext cx="228571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272380" y="4242621"/>
            <a:ext cx="666666" cy="2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10476" y="4900560"/>
            <a:ext cx="219047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1191391"/>
            <a:ext cx="533333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1191391"/>
            <a:ext cx="828571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285" y="1191391"/>
            <a:ext cx="533333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0000" y="1811409"/>
            <a:ext cx="523809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2"/>
            </p:custDataLst>
          </p:nvPr>
        </p:nvSpPr>
        <p:spPr>
          <a:xfrm>
            <a:off x="2805430" y="3213100"/>
            <a:ext cx="33845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7520940" y="3213100"/>
            <a:ext cx="35369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2623185" y="4004945"/>
            <a:ext cx="354965" cy="3727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5"/>
            </p:custDataLst>
          </p:nvPr>
        </p:nvSpPr>
        <p:spPr>
          <a:xfrm>
            <a:off x="8040370" y="4004945"/>
            <a:ext cx="300355" cy="365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437195"/>
            <a:ext cx="10800000" cy="1796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5681910" y="4618763"/>
            <a:ext cx="695238" cy="23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7434291" y="4618763"/>
            <a:ext cx="542857" cy="23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auto">
          <a:xfrm>
            <a:off x="9034291" y="4618763"/>
            <a:ext cx="695238" cy="23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1"/>
            </p:custDataLst>
          </p:nvPr>
        </p:nvSpPr>
        <p:spPr bwMode="auto">
          <a:xfrm>
            <a:off x="10196196" y="5230363"/>
            <a:ext cx="285715" cy="23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2"/>
            </p:custDataLst>
          </p:nvPr>
        </p:nvSpPr>
        <p:spPr bwMode="auto">
          <a:xfrm>
            <a:off x="5205720" y="5861075"/>
            <a:ext cx="533333" cy="229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1802065"/>
            <a:ext cx="314285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460392"/>
            <a:ext cx="285715" cy="219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39047" y="3223670"/>
            <a:ext cx="323809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39047" y="4044195"/>
            <a:ext cx="314285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86666" y="4692981"/>
            <a:ext cx="266666" cy="219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8571" y="1745076"/>
            <a:ext cx="228571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3491655"/>
            <a:ext cx="238095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1372216"/>
            <a:ext cx="247619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96190" y="3201774"/>
            <a:ext cx="228571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24761" y="4945573"/>
            <a:ext cx="276190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2363658"/>
            <a:ext cx="514285" cy="2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5238" y="2363658"/>
            <a:ext cx="552381" cy="2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15238" y="2363658"/>
            <a:ext cx="533333" cy="2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24761" y="2935573"/>
            <a:ext cx="685714" cy="23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81904" y="2945104"/>
            <a:ext cx="628571" cy="2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91428" y="2935573"/>
            <a:ext cx="695238" cy="23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1735230"/>
            <a:ext cx="1123809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9523" y="1735230"/>
            <a:ext cx="1114285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51855" y="2204720"/>
            <a:ext cx="1836420" cy="123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1225" y="2277110"/>
            <a:ext cx="1843405" cy="118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27655" y="2132965"/>
            <a:ext cx="2398395" cy="136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929245" y="2277110"/>
            <a:ext cx="2590800" cy="1252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2" grpId="0" bldLvl="0" animBg="1"/>
      <p:bldP spid="1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356064"/>
            <a:ext cx="1647619" cy="20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619" y="2356064"/>
            <a:ext cx="2761904" cy="20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09690"/>
            <a:ext cx="828571" cy="2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67619" y="2909690"/>
            <a:ext cx="1390476" cy="2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3463316"/>
            <a:ext cx="980952" cy="2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2023-11-24T11:15:25Z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