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0720" y="2781300"/>
            <a:ext cx="10829925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615" y="1268730"/>
            <a:ext cx="5325745" cy="876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478156"/>
            <a:ext cx="3238095" cy="38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1815" y="3356610"/>
            <a:ext cx="4168775" cy="67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9425" y="4364990"/>
            <a:ext cx="7898130" cy="955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9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87805" y="4725035"/>
            <a:ext cx="3620135" cy="87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96000" y="4940935"/>
            <a:ext cx="3453130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631950" y="5948680"/>
            <a:ext cx="1978025" cy="61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024245" y="6021070"/>
            <a:ext cx="2473960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7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2400944"/>
            <a:ext cx="2895238" cy="371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44110" y="2204720"/>
            <a:ext cx="4019550" cy="972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496467"/>
            <a:ext cx="1552380" cy="371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081904" y="3496467"/>
            <a:ext cx="1247619" cy="361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0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75874" y="2663803"/>
            <a:ext cx="1030535" cy="29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96679" y="2663803"/>
            <a:ext cx="1006935" cy="29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78141" y="4221836"/>
            <a:ext cx="818134" cy="30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75346" y="4221836"/>
            <a:ext cx="818134" cy="30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75874" y="5779868"/>
            <a:ext cx="967601" cy="30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65213" y="5779868"/>
            <a:ext cx="1030535" cy="30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1965"/>
            <a:ext cx="7963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1950" y="3500755"/>
            <a:ext cx="4022090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36429" y="4471086"/>
            <a:ext cx="2282372" cy="273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36429" y="5264843"/>
            <a:ext cx="1853988" cy="295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43660" y="5876925"/>
            <a:ext cx="5572760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1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7805" y="2132330"/>
            <a:ext cx="5080000" cy="792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3298" y="3279577"/>
            <a:ext cx="2921649" cy="34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63298" y="4236596"/>
            <a:ext cx="2269415" cy="37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99515" y="4940935"/>
            <a:ext cx="6915785" cy="1059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55370" y="2060575"/>
            <a:ext cx="5387340" cy="78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42670" y="3068955"/>
            <a:ext cx="5329555" cy="70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27760" y="4004945"/>
            <a:ext cx="628967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27760" y="4796790"/>
            <a:ext cx="3525520" cy="762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