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8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image" Target="../media/image11.png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1120" y="2971800"/>
            <a:ext cx="1204912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43809" y="4747077"/>
            <a:ext cx="142857" cy="85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48571" y="4708944"/>
            <a:ext cx="590476" cy="524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91428" y="4708944"/>
            <a:ext cx="4057141" cy="524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20000" y="4756610"/>
            <a:ext cx="476190" cy="428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243809" y="5052133"/>
            <a:ext cx="142857" cy="85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0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929523" y="5053181"/>
            <a:ext cx="428571" cy="448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29523" y="5015040"/>
            <a:ext cx="600000" cy="495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9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34285" y="2373570"/>
            <a:ext cx="961904" cy="429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72380" y="2373570"/>
            <a:ext cx="657142" cy="429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34285" y="3393761"/>
            <a:ext cx="647619" cy="438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11045" y="5210175"/>
            <a:ext cx="842645" cy="71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329523" y="5396005"/>
            <a:ext cx="1238095" cy="524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526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304155" y="2996565"/>
            <a:ext cx="3390265" cy="678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287010" y="3860800"/>
            <a:ext cx="3262630" cy="64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559211" y="5015785"/>
            <a:ext cx="2607429" cy="331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287010" y="5732780"/>
            <a:ext cx="3307715" cy="789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5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399189" y="2935289"/>
            <a:ext cx="908329" cy="343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343660" y="3572510"/>
            <a:ext cx="2724150" cy="311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3"/>
            </p:custDataLst>
          </p:nvPr>
        </p:nvSpPr>
        <p:spPr bwMode="auto">
          <a:xfrm>
            <a:off x="4584065" y="3620135"/>
            <a:ext cx="2724150" cy="311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bldLvl="0" animBg="1"/>
      <p:bldP spid="4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5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015238" y="1401347"/>
            <a:ext cx="1752380" cy="438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2348865"/>
            <a:ext cx="2939415" cy="3698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3"/>
            </p:custDataLst>
          </p:nvPr>
        </p:nvSpPr>
        <p:spPr bwMode="auto">
          <a:xfrm>
            <a:off x="3863975" y="2060575"/>
            <a:ext cx="5435600" cy="4404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bldLvl="0" animBg="1"/>
      <p:bldP spid="4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0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88433" y="2213872"/>
            <a:ext cx="555319" cy="375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88433" y="3177957"/>
            <a:ext cx="571652" cy="375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34958" y="4150212"/>
            <a:ext cx="824813" cy="375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26792" y="5130638"/>
            <a:ext cx="832979" cy="375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82426" y="6102893"/>
            <a:ext cx="522654" cy="375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706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05983" y="2251247"/>
            <a:ext cx="101463" cy="60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24813" y="2873950"/>
            <a:ext cx="108227" cy="60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27186" y="3016089"/>
            <a:ext cx="142048" cy="74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03967" y="3090542"/>
            <a:ext cx="290861" cy="250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56390" y="4031365"/>
            <a:ext cx="1535479" cy="270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58764" y="4775901"/>
            <a:ext cx="1454308" cy="263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558764" y="5513668"/>
            <a:ext cx="1981918" cy="297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43660" y="6092825"/>
            <a:ext cx="5595620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99"/>
          <a:stretch>
            <a:fillRect/>
          </a:stretch>
        </p:blipFill>
        <p:spPr>
          <a:xfrm>
            <a:off x="720090" y="5948865"/>
            <a:ext cx="7300595" cy="783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96"/>
          <a:stretch>
            <a:fillRect/>
          </a:stretch>
        </p:blipFill>
        <p:spPr>
          <a:xfrm>
            <a:off x="720090" y="972185"/>
            <a:ext cx="7300595" cy="267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14805" y="5953125"/>
            <a:ext cx="5208905" cy="610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04" r="39184" b="13603"/>
          <a:stretch>
            <a:fillRect/>
          </a:stretch>
        </p:blipFill>
        <p:spPr>
          <a:xfrm>
            <a:off x="720090" y="3644900"/>
            <a:ext cx="4439920" cy="230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2023-11-24T13:17:48Z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