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8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5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4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09775" y="2195195"/>
            <a:ext cx="8172450" cy="2466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1815" y="1052195"/>
            <a:ext cx="7460615" cy="888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23570" y="2060575"/>
            <a:ext cx="6551930" cy="726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495550" y="2924810"/>
            <a:ext cx="3696335" cy="749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423795" y="3932555"/>
            <a:ext cx="2244725" cy="757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23570" y="4868545"/>
            <a:ext cx="6916420" cy="841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  <p:bldP spid="17" grpId="0" bldLvl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20210"/>
            <a:ext cx="10800000" cy="375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78" b="54853"/>
          <a:stretch>
            <a:fillRect/>
          </a:stretch>
        </p:blipFill>
        <p:spPr>
          <a:xfrm>
            <a:off x="3792220" y="4149090"/>
            <a:ext cx="4823460" cy="2600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3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23570" y="1052195"/>
            <a:ext cx="4749165" cy="675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415415" y="1916430"/>
            <a:ext cx="2529840" cy="637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415415" y="2924810"/>
            <a:ext cx="1956435" cy="517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23570" y="3572510"/>
            <a:ext cx="5859145" cy="633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1424305" y="4388485"/>
            <a:ext cx="4758690" cy="735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1424305" y="5306695"/>
            <a:ext cx="2188845" cy="520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695325" y="6021070"/>
            <a:ext cx="4022090" cy="69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6" grpId="0" bldLvl="0" animBg="1"/>
      <p:bldP spid="19" grpId="0" bldLvl="0" animBg="1"/>
      <p:bldP spid="25" grpId="0" bldLvl="0" animBg="1"/>
      <p:bldP spid="32" grpId="0" bldLvl="0" animBg="1"/>
      <p:bldP spid="3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1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977142" y="5349721"/>
            <a:ext cx="1133333" cy="572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1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34285" y="3547291"/>
            <a:ext cx="1857142" cy="524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4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34285" y="3645451"/>
            <a:ext cx="638095" cy="429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3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99965" y="2132330"/>
            <a:ext cx="5076825" cy="875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655820" y="3212465"/>
            <a:ext cx="3785870" cy="853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815238" y="4430700"/>
            <a:ext cx="1152380" cy="419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719955" y="5372735"/>
            <a:ext cx="5588000" cy="641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8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81550" y="1412240"/>
            <a:ext cx="4479290" cy="740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728210" y="2564765"/>
            <a:ext cx="6193155" cy="748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566410" y="3657600"/>
            <a:ext cx="4017645" cy="657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544820" y="4699635"/>
            <a:ext cx="2236470" cy="566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46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59560" y="4004945"/>
            <a:ext cx="5189855" cy="614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87805" y="4868545"/>
            <a:ext cx="4234180" cy="646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87805" y="5805170"/>
            <a:ext cx="7044690" cy="794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836110"/>
            <a:ext cx="77006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auto">
          <a:xfrm>
            <a:off x="983615" y="5948680"/>
            <a:ext cx="4513580" cy="65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3068955"/>
            <a:ext cx="6764020" cy="2859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3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59560" y="3789045"/>
            <a:ext cx="3249295" cy="670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487805" y="4580890"/>
            <a:ext cx="7313295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487805" y="5228590"/>
            <a:ext cx="7313295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auto">
          <a:xfrm>
            <a:off x="1415415" y="6092825"/>
            <a:ext cx="7313295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2" grpId="0" bldLvl="0" animBg="1"/>
      <p:bldP spid="2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2023-11-24T15:29:19Z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