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38120" y="2842895"/>
            <a:ext cx="671512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83615" y="1124585"/>
            <a:ext cx="4387215" cy="78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392336"/>
            <a:ext cx="1647619" cy="38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374179"/>
            <a:ext cx="2114285" cy="47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9425" y="4364990"/>
            <a:ext cx="6089650" cy="70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51815" y="5311775"/>
            <a:ext cx="5821680" cy="875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animBg="1"/>
      <p:bldP spid="13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8340725" cy="475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6600190" y="4508500"/>
            <a:ext cx="5184775" cy="189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21"/>
          <a:stretch>
            <a:fillRect/>
          </a:stretch>
        </p:blipFill>
        <p:spPr>
          <a:xfrm>
            <a:off x="720090" y="972185"/>
            <a:ext cx="523185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155" y="1139158"/>
            <a:ext cx="3216064" cy="306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2155" y="1863511"/>
            <a:ext cx="3216064" cy="306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155" y="2587864"/>
            <a:ext cx="3216064" cy="306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9825" y="3312217"/>
            <a:ext cx="3501472" cy="306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2155" y="4036570"/>
            <a:ext cx="4657028" cy="306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2155" y="4753958"/>
            <a:ext cx="1990896" cy="306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2155" y="5499206"/>
            <a:ext cx="1865595" cy="292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2155" y="6188735"/>
            <a:ext cx="4670950" cy="334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02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15415" y="4436745"/>
            <a:ext cx="441071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70660" y="5228590"/>
            <a:ext cx="263969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91491" y="6162034"/>
            <a:ext cx="1059197" cy="26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988820"/>
            <a:ext cx="5380355" cy="75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279106"/>
            <a:ext cx="2085714" cy="371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289657"/>
            <a:ext cx="1552380" cy="381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2132330"/>
            <a:ext cx="8526780" cy="89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2600" y="3140710"/>
            <a:ext cx="3107690" cy="955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815" y="4364990"/>
            <a:ext cx="2315845" cy="76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4364696"/>
            <a:ext cx="2847619" cy="3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53333" y="4364696"/>
            <a:ext cx="3628571" cy="3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00952" y="5374881"/>
            <a:ext cx="1514285" cy="3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53333" y="5374881"/>
            <a:ext cx="1761904" cy="3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1124585"/>
            <a:ext cx="5287645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815" y="2132330"/>
            <a:ext cx="4543425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3105785"/>
            <a:ext cx="3840480" cy="831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9425" y="4076700"/>
            <a:ext cx="9670415" cy="96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5664200" y="2636520"/>
            <a:ext cx="647700" cy="5759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>
          <a:xfrm>
            <a:off x="5880100" y="4004945"/>
            <a:ext cx="673735" cy="6051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5375910" y="5402580"/>
            <a:ext cx="647700" cy="6254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0210"/>
            <a:ext cx="10800000" cy="329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/>
          <a:stretch>
            <a:fillRect/>
          </a:stretch>
        </p:blipFill>
        <p:spPr>
          <a:xfrm>
            <a:off x="8472170" y="2780665"/>
            <a:ext cx="3339465" cy="350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