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23970" y="2919095"/>
            <a:ext cx="454342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400835"/>
            <a:ext cx="3800000" cy="371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2392045"/>
            <a:ext cx="4822190" cy="556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440184"/>
            <a:ext cx="3523809" cy="371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421740"/>
            <a:ext cx="3209523" cy="486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70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186230" y="4940194"/>
            <a:ext cx="541108" cy="498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84188" y="4922713"/>
            <a:ext cx="567291" cy="515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12413" y="5971575"/>
            <a:ext cx="497471" cy="463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51480" y="5989056"/>
            <a:ext cx="1125856" cy="402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94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55255" y="2160051"/>
            <a:ext cx="499696" cy="401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20062" y="2151857"/>
            <a:ext cx="507888" cy="467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96214" y="3110492"/>
            <a:ext cx="466929" cy="434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44334" y="3135072"/>
            <a:ext cx="794599" cy="376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15451" y="4208415"/>
            <a:ext cx="1261529" cy="385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45244" y="5306338"/>
            <a:ext cx="1261529" cy="393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21881" y="5863493"/>
            <a:ext cx="1269721" cy="409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75460" y="3284855"/>
            <a:ext cx="5835650" cy="737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75460" y="4436745"/>
            <a:ext cx="4266565" cy="813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910476" y="5796033"/>
            <a:ext cx="1457142" cy="438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9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2401543"/>
            <a:ext cx="3952380" cy="438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507057"/>
            <a:ext cx="3038095" cy="438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612571"/>
            <a:ext cx="1495238" cy="438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3570" y="2420620"/>
            <a:ext cx="5802630" cy="100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757473"/>
            <a:ext cx="2104761" cy="429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864031"/>
            <a:ext cx="1495238" cy="438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65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51850" y="4205399"/>
            <a:ext cx="202966" cy="406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85651" y="4213523"/>
            <a:ext cx="194847" cy="389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52162" y="4213523"/>
            <a:ext cx="1079782" cy="373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35612" y="6057698"/>
            <a:ext cx="243559" cy="479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26869" y="6098318"/>
            <a:ext cx="194847" cy="398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745448" y="6098318"/>
            <a:ext cx="202966" cy="398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89008" y="6057698"/>
            <a:ext cx="243559" cy="479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79875" y="6106442"/>
            <a:ext cx="819984" cy="373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264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72403" y="3520330"/>
            <a:ext cx="342523" cy="21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00424" y="3503746"/>
            <a:ext cx="535883" cy="221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59176" y="4233420"/>
            <a:ext cx="524833" cy="21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08127" y="4216836"/>
            <a:ext cx="359096" cy="221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72403" y="4946510"/>
            <a:ext cx="364621" cy="21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11474" y="4957566"/>
            <a:ext cx="530358" cy="21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15415" y="5516880"/>
            <a:ext cx="4370070" cy="415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465580" y="6125845"/>
            <a:ext cx="4959350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098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2023-11-24T13:22:24Z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