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0" r:id="rId7"/>
    <p:sldId id="369" r:id="rId8"/>
    <p:sldId id="368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85545" y="2795270"/>
            <a:ext cx="9820275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27760" y="2132330"/>
            <a:ext cx="10076180" cy="66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271905" y="3140710"/>
            <a:ext cx="2964815" cy="88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415238" y="4329683"/>
            <a:ext cx="1990476" cy="400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127760" y="5085080"/>
            <a:ext cx="8361045" cy="876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7" grpId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150"/>
            <a:ext cx="7151370" cy="319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356610"/>
            <a:ext cx="6644005" cy="319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45" y="691965"/>
            <a:ext cx="10800000" cy="424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95854" y="2084929"/>
            <a:ext cx="647619" cy="438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24425" y="2084929"/>
            <a:ext cx="342857" cy="429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24425" y="4174377"/>
            <a:ext cx="923809" cy="438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3860800"/>
            <a:ext cx="6013450" cy="289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9033510" cy="349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01"/>
          <a:stretch>
            <a:fillRect/>
          </a:stretch>
        </p:blipFill>
        <p:spPr>
          <a:xfrm>
            <a:off x="3208655" y="3500755"/>
            <a:ext cx="7560945" cy="300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879925"/>
            <a:ext cx="7367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735965"/>
            <a:ext cx="6915150" cy="5860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6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55" y="764540"/>
            <a:ext cx="9166860" cy="183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1772285"/>
            <a:ext cx="7379335" cy="483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5625" y="1701800"/>
            <a:ext cx="6600190" cy="490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986666" y="1257714"/>
            <a:ext cx="1228571" cy="5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86666" y="3391047"/>
            <a:ext cx="1152380" cy="5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39047" y="2497612"/>
            <a:ext cx="342858" cy="429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2023-11-24T16:12:34Z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