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33550" y="2838450"/>
            <a:ext cx="87249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90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8663" y="3722132"/>
            <a:ext cx="2054038" cy="38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415" y="4364990"/>
            <a:ext cx="4885055" cy="73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5415" y="5228590"/>
            <a:ext cx="4642485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59560" y="6006465"/>
            <a:ext cx="501459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650457" y="4437070"/>
            <a:ext cx="353464" cy="417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79084" y="5852125"/>
            <a:ext cx="335337" cy="417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9047" y="1544560"/>
            <a:ext cx="342857" cy="42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48571" y="3033219"/>
            <a:ext cx="342857" cy="42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273768"/>
            <a:ext cx="3695238" cy="486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8357870" cy="156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988820"/>
            <a:ext cx="7327265" cy="445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991995" y="5877560"/>
            <a:ext cx="918210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735955" y="5948680"/>
            <a:ext cx="748665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735955" y="1340485"/>
            <a:ext cx="4500880" cy="903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35955" y="2420620"/>
            <a:ext cx="1979295" cy="100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529523" y="5119120"/>
            <a:ext cx="1561904" cy="4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15238" y="1468296"/>
            <a:ext cx="600000" cy="40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05714" y="2699495"/>
            <a:ext cx="466666" cy="410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60460" y="2420620"/>
            <a:ext cx="1689100" cy="100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15238" y="3902061"/>
            <a:ext cx="923809" cy="43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7142" y="1400577"/>
            <a:ext cx="1266666" cy="43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43809" y="3857757"/>
            <a:ext cx="1580952" cy="43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9695" y="2420620"/>
            <a:ext cx="2730500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64200" y="3572510"/>
            <a:ext cx="1503045" cy="89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110"/>
            <a:ext cx="10380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927985" y="2636520"/>
            <a:ext cx="647700" cy="6483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2"/>
            </p:custDataLst>
          </p:nvPr>
        </p:nvSpPr>
        <p:spPr>
          <a:xfrm>
            <a:off x="7824470" y="2636520"/>
            <a:ext cx="647700" cy="6483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3"/>
            </p:custDataLst>
          </p:nvPr>
        </p:nvSpPr>
        <p:spPr>
          <a:xfrm>
            <a:off x="3648075" y="4076700"/>
            <a:ext cx="625475" cy="6483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4"/>
            </p:custDataLst>
          </p:nvPr>
        </p:nvSpPr>
        <p:spPr>
          <a:xfrm>
            <a:off x="7752080" y="4076700"/>
            <a:ext cx="647700" cy="6483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3072130" y="5565140"/>
            <a:ext cx="647700" cy="6000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6"/>
            </p:custDataLst>
          </p:nvPr>
        </p:nvSpPr>
        <p:spPr>
          <a:xfrm>
            <a:off x="7632700" y="5565140"/>
            <a:ext cx="623570" cy="6483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464105"/>
            <a:ext cx="6961904" cy="477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7"/>
          <a:stretch>
            <a:fillRect/>
          </a:stretch>
        </p:blipFill>
        <p:spPr>
          <a:xfrm>
            <a:off x="720090" y="692785"/>
            <a:ext cx="8954770" cy="231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661660"/>
            <a:ext cx="9676130" cy="112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631950" y="5876925"/>
            <a:ext cx="1348105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661535" y="5915660"/>
            <a:ext cx="111125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392035" y="5914390"/>
            <a:ext cx="140208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1055370" y="2924810"/>
            <a:ext cx="8473440" cy="298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