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1" r:id="rId6"/>
    <p:sldId id="370" r:id="rId7"/>
    <p:sldId id="369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2852420"/>
            <a:ext cx="10800000" cy="7955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4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55149" y="5616705"/>
            <a:ext cx="162343" cy="3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85535" y="5616705"/>
            <a:ext cx="169402" cy="3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26916" y="6117882"/>
            <a:ext cx="247044" cy="32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57301" y="6117882"/>
            <a:ext cx="254103" cy="32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5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5876925"/>
            <a:ext cx="549338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1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5805170"/>
            <a:ext cx="402272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5538413"/>
            <a:ext cx="3504761" cy="4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905" y="3572510"/>
            <a:ext cx="4074160" cy="72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3660" y="4436745"/>
            <a:ext cx="3464560" cy="80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660" y="5300980"/>
            <a:ext cx="4387850" cy="143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1124585"/>
            <a:ext cx="6171565" cy="201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2295" y="3429000"/>
            <a:ext cx="6040755" cy="186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2295" y="5661025"/>
            <a:ext cx="9765030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2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3705225"/>
            <a:ext cx="383730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3660" y="4436745"/>
            <a:ext cx="2279015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00991" y="5428119"/>
            <a:ext cx="1776308" cy="32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1905" y="6092825"/>
            <a:ext cx="645985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