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4400" y="2738120"/>
            <a:ext cx="10363200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93495" y="2852420"/>
            <a:ext cx="4380230" cy="772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27760" y="3860800"/>
            <a:ext cx="2544445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42852" y="4959692"/>
            <a:ext cx="852324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55370" y="5661025"/>
            <a:ext cx="5785485" cy="751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20210"/>
            <a:ext cx="10800000" cy="432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48" r="8377" b="42355"/>
          <a:stretch>
            <a:fillRect/>
          </a:stretch>
        </p:blipFill>
        <p:spPr>
          <a:xfrm>
            <a:off x="7680325" y="3429000"/>
            <a:ext cx="3672205" cy="332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4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972185"/>
            <a:ext cx="4576445" cy="89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63750" y="1867535"/>
            <a:ext cx="2418715" cy="62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91995" y="2780665"/>
            <a:ext cx="156210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51815" y="3572510"/>
            <a:ext cx="411035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415415" y="4436745"/>
            <a:ext cx="2537460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563243" y="5387739"/>
            <a:ext cx="1163363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23570" y="6092825"/>
            <a:ext cx="3641090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4" grpId="0" bldLvl="0" animBg="1"/>
      <p:bldP spid="21" grpId="0" bldLvl="0" animBg="1"/>
      <p:bldP spid="25" grpId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395300" y="4419104"/>
            <a:ext cx="266862" cy="333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20879" y="6138949"/>
            <a:ext cx="748696" cy="34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1428" y="3537753"/>
            <a:ext cx="923809" cy="438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8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8870" y="3356610"/>
            <a:ext cx="6682105" cy="937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944110" y="4293235"/>
            <a:ext cx="6682105" cy="937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5448300" y="5445760"/>
            <a:ext cx="6682105" cy="937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9875" y="1916430"/>
            <a:ext cx="6588125" cy="948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151630" y="2984500"/>
            <a:ext cx="6588125" cy="948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4295775" y="4149090"/>
            <a:ext cx="6588125" cy="948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39047" y="4954322"/>
            <a:ext cx="371428" cy="43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67619" y="2553570"/>
            <a:ext cx="400000" cy="44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6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56886" y="4047324"/>
            <a:ext cx="265708" cy="3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35249" y="4047324"/>
            <a:ext cx="290618" cy="3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30219" y="4055636"/>
            <a:ext cx="257405" cy="31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16886" y="4047324"/>
            <a:ext cx="265708" cy="3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90099" y="4969922"/>
            <a:ext cx="174371" cy="31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43552" y="4961610"/>
            <a:ext cx="265708" cy="3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21916" y="4961610"/>
            <a:ext cx="265707" cy="332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500279" y="4961610"/>
            <a:ext cx="290618" cy="3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082874" y="5850961"/>
            <a:ext cx="838642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428023" y="5850961"/>
            <a:ext cx="871856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22994" y="5850961"/>
            <a:ext cx="863552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193053" y="5850961"/>
            <a:ext cx="871856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62857" y="2231418"/>
            <a:ext cx="2580952" cy="477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34285" y="4778877"/>
            <a:ext cx="1276190" cy="43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