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470" y="2976245"/>
            <a:ext cx="117824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0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4076700"/>
            <a:ext cx="6149975" cy="212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924810"/>
            <a:ext cx="8542655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3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32165" y="6206637"/>
            <a:ext cx="411192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28029" y="6206637"/>
            <a:ext cx="398540" cy="291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9393" y="5195474"/>
            <a:ext cx="283636" cy="35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3030" y="6164667"/>
            <a:ext cx="291515" cy="35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1052195"/>
            <a:ext cx="8096250" cy="53054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01090" y="2897505"/>
            <a:ext cx="5715000" cy="20434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3215640" y="2925445"/>
            <a:ext cx="1080135" cy="25920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1775460" y="2853055"/>
            <a:ext cx="3384550" cy="21602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4295775" y="2852420"/>
            <a:ext cx="3312795" cy="266509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10476" y="2239930"/>
            <a:ext cx="942857" cy="457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897729"/>
            <a:ext cx="914285" cy="42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37355"/>
            <a:ext cx="10800000" cy="271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7289" y="2585310"/>
            <a:ext cx="838095" cy="42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4" b="7900"/>
          <a:stretch>
            <a:fillRect/>
          </a:stretch>
        </p:blipFill>
        <p:spPr>
          <a:xfrm>
            <a:off x="307975" y="3429000"/>
            <a:ext cx="1006157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29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8568" y="2677918"/>
            <a:ext cx="838095" cy="44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4" b="7900"/>
          <a:stretch>
            <a:fillRect/>
          </a:stretch>
        </p:blipFill>
        <p:spPr>
          <a:xfrm>
            <a:off x="307975" y="3429000"/>
            <a:ext cx="1006157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47515"/>
            <a:ext cx="10800000" cy="2862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8568" y="2736832"/>
            <a:ext cx="800000" cy="44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4" b="7900"/>
          <a:stretch>
            <a:fillRect/>
          </a:stretch>
        </p:blipFill>
        <p:spPr>
          <a:xfrm>
            <a:off x="307975" y="3429000"/>
            <a:ext cx="1006157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283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000" y="2673677"/>
            <a:ext cx="400000" cy="4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4" b="7900"/>
          <a:stretch>
            <a:fillRect/>
          </a:stretch>
        </p:blipFill>
        <p:spPr>
          <a:xfrm>
            <a:off x="307975" y="3429000"/>
            <a:ext cx="1006157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