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2800350"/>
            <a:ext cx="679132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384148"/>
            <a:ext cx="4476190" cy="486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3615" y="3212465"/>
            <a:ext cx="9853295" cy="10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15415" y="2092325"/>
            <a:ext cx="7325360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24761" y="3353090"/>
            <a:ext cx="2323809" cy="371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24761" y="4362673"/>
            <a:ext cx="2247619" cy="48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99515" y="5156835"/>
            <a:ext cx="7226935" cy="90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76250"/>
            <a:ext cx="7554595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356610"/>
            <a:ext cx="6301105" cy="337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0476" y="1296141"/>
            <a:ext cx="352380" cy="4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15238" y="2459238"/>
            <a:ext cx="609524" cy="429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14625" y="3560445"/>
            <a:ext cx="941705" cy="71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24761" y="3717670"/>
            <a:ext cx="533333" cy="28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9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901190"/>
            <a:ext cx="6964680" cy="483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2796929"/>
            <a:ext cx="619047" cy="439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1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110"/>
            <a:ext cx="7886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348865"/>
            <a:ext cx="7264400" cy="426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333" y="1429789"/>
            <a:ext cx="371428" cy="4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96190" y="2564724"/>
            <a:ext cx="342857" cy="43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