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9" r:id="rId12"/>
    <p:sldId id="368" r:id="rId13"/>
    <p:sldId id="367" r:id="rId14"/>
    <p:sldId id="366" r:id="rId15"/>
    <p:sldId id="365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7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image" Target="../media/image17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23620" y="2628900"/>
            <a:ext cx="10144125" cy="1600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39920" y="1916430"/>
            <a:ext cx="6164580" cy="1229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908685"/>
            <a:ext cx="5561965" cy="111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1815" y="2060575"/>
            <a:ext cx="4735830" cy="770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3278456"/>
            <a:ext cx="2800000" cy="419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1815" y="4144645"/>
            <a:ext cx="10660380" cy="2084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49325"/>
            <a:ext cx="8669020" cy="495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6" r="11554"/>
          <a:stretch>
            <a:fillRect/>
          </a:stretch>
        </p:blipFill>
        <p:spPr>
          <a:xfrm>
            <a:off x="8760460" y="2061210"/>
            <a:ext cx="3138805" cy="353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413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79425" y="916940"/>
            <a:ext cx="3611245" cy="841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9425" y="1997075"/>
            <a:ext cx="4069715" cy="79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1815" y="3077210"/>
            <a:ext cx="5552440" cy="752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4004945"/>
            <a:ext cx="5552440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 b="33348"/>
          <a:stretch>
            <a:fillRect/>
          </a:stretch>
        </p:blipFill>
        <p:spPr>
          <a:xfrm>
            <a:off x="720090" y="4805680"/>
            <a:ext cx="6240145" cy="187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543560" y="4940935"/>
            <a:ext cx="5552440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auto">
          <a:xfrm>
            <a:off x="335280" y="6092825"/>
            <a:ext cx="5552440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78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203453" y="6232990"/>
            <a:ext cx="434541" cy="399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5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2640035"/>
            <a:ext cx="1028571" cy="371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7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24761" y="2500128"/>
            <a:ext cx="1047619" cy="487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10476" y="3869637"/>
            <a:ext cx="647619" cy="438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5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19831" y="3717420"/>
            <a:ext cx="385467" cy="421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58095" y="2706769"/>
            <a:ext cx="371427" cy="438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48571" y="2661318"/>
            <a:ext cx="371428" cy="439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08345" y="2535555"/>
            <a:ext cx="5605780" cy="1168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231765" y="4796790"/>
            <a:ext cx="5256530" cy="1166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2023-11-24T15:23:14Z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