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48680"/>
            <a:ext cx="10800000" cy="211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628775"/>
            <a:ext cx="1861820" cy="1861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735" y="1844675"/>
            <a:ext cx="2426970" cy="15735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425" y="1743710"/>
            <a:ext cx="2898140" cy="167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700952" y="3391564"/>
            <a:ext cx="1647619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628775"/>
            <a:ext cx="2195195" cy="1138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1628775"/>
            <a:ext cx="249745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3011912"/>
            <a:ext cx="2457142" cy="22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1904" y="3011912"/>
            <a:ext cx="2590476" cy="22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994029"/>
            <a:ext cx="3533333" cy="22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72380" y="2994029"/>
            <a:ext cx="2457142" cy="22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72380" y="3509074"/>
            <a:ext cx="1952380" cy="22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887610"/>
            <a:ext cx="8266666" cy="21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476" y="3421313"/>
            <a:ext cx="8247619" cy="21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805" y="3860800"/>
            <a:ext cx="840549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7960" y="4292600"/>
            <a:ext cx="845502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326954"/>
            <a:ext cx="7771428" cy="2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861303"/>
            <a:ext cx="1552380" cy="229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890" y="3356610"/>
            <a:ext cx="810133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3615" y="3789045"/>
            <a:ext cx="826706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14" y="2905844"/>
            <a:ext cx="9914285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3319780"/>
            <a:ext cx="1015619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860" y="3789045"/>
            <a:ext cx="1028255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861879"/>
            <a:ext cx="9885714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3284855"/>
            <a:ext cx="1007745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3615" y="3789045"/>
            <a:ext cx="1012190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4364990"/>
            <a:ext cx="1047242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2372333"/>
            <a:ext cx="314285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047" y="2924845"/>
            <a:ext cx="457142" cy="2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77142" y="3496409"/>
            <a:ext cx="466666" cy="26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67619" y="4058448"/>
            <a:ext cx="638095" cy="31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4639539"/>
            <a:ext cx="628571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2857" y="1716927"/>
            <a:ext cx="352380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72380" y="1716927"/>
            <a:ext cx="219047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9523" y="2862968"/>
            <a:ext cx="380952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4285" y="2872519"/>
            <a:ext cx="371428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72380" y="3445540"/>
            <a:ext cx="342858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81904" y="4018560"/>
            <a:ext cx="542857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4761" y="1152991"/>
            <a:ext cx="619047" cy="31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0000" y="1772170"/>
            <a:ext cx="495238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91428" y="1762644"/>
            <a:ext cx="495238" cy="24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10476" y="2343721"/>
            <a:ext cx="371428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000" y="2924797"/>
            <a:ext cx="219047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6190" y="2924797"/>
            <a:ext cx="152380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10476" y="3505874"/>
            <a:ext cx="152380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20000" y="3496348"/>
            <a:ext cx="209523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96190" y="3505874"/>
            <a:ext cx="161904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43809" y="5287206"/>
            <a:ext cx="228571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1735760"/>
            <a:ext cx="323809" cy="29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39047" y="2318128"/>
            <a:ext cx="323809" cy="29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725"/>
            <a:ext cx="10800000" cy="168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789901" y="2937834"/>
            <a:ext cx="276190" cy="21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751805" y="3472424"/>
            <a:ext cx="314285" cy="2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789901" y="4092929"/>
            <a:ext cx="276190" cy="21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4285" y="1801888"/>
            <a:ext cx="285714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0000" y="2956101"/>
            <a:ext cx="228571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4761" y="1191457"/>
            <a:ext cx="247619" cy="2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809" y="3357411"/>
            <a:ext cx="285715" cy="2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22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748571" y="5654371"/>
            <a:ext cx="247619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5214797"/>
            <a:ext cx="866666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0000" y="5205263"/>
            <a:ext cx="1142857" cy="25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53333" y="5214797"/>
            <a:ext cx="866666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5214797"/>
            <a:ext cx="590477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5214797"/>
            <a:ext cx="314285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643809" y="3783855"/>
            <a:ext cx="1647619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708910"/>
            <a:ext cx="7924165" cy="220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2023-11-24T11:07:02Z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