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2924810"/>
            <a:ext cx="10800000" cy="628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90" y="4364990"/>
            <a:ext cx="10485120" cy="106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3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4508500"/>
            <a:ext cx="460883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96635" y="4436745"/>
            <a:ext cx="294576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5160010"/>
            <a:ext cx="7973695" cy="134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479425" y="764540"/>
            <a:ext cx="5842000" cy="236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068955"/>
            <a:ext cx="9451975" cy="322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95325" y="5300980"/>
            <a:ext cx="806069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3644900"/>
            <a:ext cx="8565515" cy="91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151630" y="4926965"/>
            <a:ext cx="204279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24445" y="4796790"/>
            <a:ext cx="1619885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06338" y="6037714"/>
            <a:ext cx="1644660" cy="39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58412" y="6037714"/>
            <a:ext cx="1370550" cy="39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809" y="1325247"/>
            <a:ext cx="1704761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77142" y="1325247"/>
            <a:ext cx="1161904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43809" y="2451819"/>
            <a:ext cx="1980952" cy="42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2451819"/>
            <a:ext cx="1180952" cy="42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05714" y="3568845"/>
            <a:ext cx="1714285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34285" y="3568845"/>
            <a:ext cx="1457142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3801" y="5103994"/>
            <a:ext cx="1371162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3875" y="5974715"/>
            <a:ext cx="119570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238" y="3582699"/>
            <a:ext cx="1800000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30" y="5523230"/>
            <a:ext cx="1051560" cy="94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4117802"/>
            <a:ext cx="400000" cy="4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857" y="2478908"/>
            <a:ext cx="466666" cy="43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881755" y="3919220"/>
            <a:ext cx="51435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6515" y="5337810"/>
            <a:ext cx="54102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484445"/>
            <a:ext cx="10800000" cy="299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9060" y="2162175"/>
            <a:ext cx="56070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0015" y="3585210"/>
            <a:ext cx="59055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