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04670" y="1885950"/>
            <a:ext cx="8582025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3067050" y="2634615"/>
            <a:ext cx="652780" cy="5778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>
          <a:xfrm>
            <a:off x="7824470" y="2634615"/>
            <a:ext cx="652780" cy="5778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3839845" y="4004945"/>
            <a:ext cx="676910" cy="5778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8400415" y="4004945"/>
            <a:ext cx="652780" cy="5778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1124585"/>
            <a:ext cx="9033510" cy="913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306320"/>
            <a:ext cx="10140315" cy="185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62487"/>
            <a:ext cx="4247619" cy="476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815" y="2204720"/>
            <a:ext cx="4232275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815" y="3140710"/>
            <a:ext cx="4665345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815" y="4106545"/>
            <a:ext cx="10879455" cy="191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720090" y="972185"/>
            <a:ext cx="7104470" cy="299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1052195"/>
            <a:ext cx="4457065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815" y="2060575"/>
            <a:ext cx="4799965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2450" y="2989580"/>
            <a:ext cx="7801610" cy="84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1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289551" y="5105848"/>
            <a:ext cx="1462969" cy="393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47850" y="5805170"/>
            <a:ext cx="3363595" cy="82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53333" y="1381853"/>
            <a:ext cx="1219047" cy="467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59785" y="2276475"/>
            <a:ext cx="2890520" cy="87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43809" y="3602688"/>
            <a:ext cx="1228571" cy="514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91428" y="3593156"/>
            <a:ext cx="2504761" cy="514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43809" y="1648210"/>
            <a:ext cx="657142" cy="4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53333" y="3124443"/>
            <a:ext cx="685714" cy="4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9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43809" y="2872890"/>
            <a:ext cx="342857" cy="429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24761" y="2537744"/>
            <a:ext cx="1314285" cy="43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43809" y="3654770"/>
            <a:ext cx="1257142" cy="42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0952" y="3048250"/>
            <a:ext cx="914285" cy="4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10476" y="2479092"/>
            <a:ext cx="1266666" cy="43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00952" y="3595104"/>
            <a:ext cx="1580952" cy="43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62857" y="4711116"/>
            <a:ext cx="1885714" cy="43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39047" y="1392097"/>
            <a:ext cx="1266666" cy="439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4285" y="2499625"/>
            <a:ext cx="1580952" cy="439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05714" y="3616702"/>
            <a:ext cx="352380" cy="439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77142" y="3626249"/>
            <a:ext cx="657142" cy="429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