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2925445"/>
            <a:ext cx="10800000" cy="7458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2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196080" y="4845685"/>
            <a:ext cx="4095750" cy="1162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7985" y="969010"/>
            <a:ext cx="5057775" cy="95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91155" y="2597785"/>
            <a:ext cx="4283710" cy="12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83840" y="4580890"/>
            <a:ext cx="5174615" cy="101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986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15415" y="5876925"/>
            <a:ext cx="7850505" cy="76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1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672167" y="4438325"/>
            <a:ext cx="707850" cy="331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40839" y="5301218"/>
            <a:ext cx="715224" cy="33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21871" y="6164112"/>
            <a:ext cx="737344" cy="33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2857" y="2467556"/>
            <a:ext cx="1228571" cy="4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6200" y="3519170"/>
            <a:ext cx="1891665" cy="159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34285" y="5420564"/>
            <a:ext cx="1885714" cy="4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5714" y="1430346"/>
            <a:ext cx="923808" cy="43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00952" y="2547564"/>
            <a:ext cx="980952" cy="42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5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22687" y="3885008"/>
            <a:ext cx="470261" cy="47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96939" y="5857272"/>
            <a:ext cx="404259" cy="35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4032434"/>
            <a:ext cx="466666" cy="409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4177486"/>
            <a:ext cx="552381" cy="553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5238" y="5547250"/>
            <a:ext cx="609523" cy="43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0000" y="5547250"/>
            <a:ext cx="914285" cy="43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29523" y="5547250"/>
            <a:ext cx="1238095" cy="43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460" y="4292600"/>
            <a:ext cx="982980" cy="138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35730" y="4220845"/>
            <a:ext cx="1425575" cy="146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56045" y="4242435"/>
            <a:ext cx="1195070" cy="1437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48750" y="4149090"/>
            <a:ext cx="1640840" cy="161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