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6570" y="2171700"/>
            <a:ext cx="60198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3789045"/>
            <a:ext cx="104203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5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71905" y="4652645"/>
            <a:ext cx="271208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660" y="5372735"/>
            <a:ext cx="327723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5415" y="6078220"/>
            <a:ext cx="321754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10476" y="5275245"/>
            <a:ext cx="580952" cy="46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72380" y="5284786"/>
            <a:ext cx="571428" cy="48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24761" y="2400571"/>
            <a:ext cx="1209523" cy="5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7142" y="3495809"/>
            <a:ext cx="3038095" cy="5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00952" y="4591047"/>
            <a:ext cx="1847619" cy="5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15238" y="4591047"/>
            <a:ext cx="561904" cy="5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20000" y="5686285"/>
            <a:ext cx="1228571" cy="5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15238" y="5686285"/>
            <a:ext cx="561904" cy="5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3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2725" y="3151505"/>
            <a:ext cx="316039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2725" y="3990340"/>
            <a:ext cx="314325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92395" y="4957445"/>
            <a:ext cx="333057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13985" y="5797550"/>
            <a:ext cx="329692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7142" y="3528062"/>
            <a:ext cx="1438095" cy="43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35110" y="3424555"/>
            <a:ext cx="114681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15415" y="4508500"/>
            <a:ext cx="2377440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4436745"/>
            <a:ext cx="2377440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6240145" y="4508500"/>
            <a:ext cx="2377440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8688705" y="4364990"/>
            <a:ext cx="2649855" cy="2254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  <p:bldP spid="2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1449104"/>
            <a:ext cx="1447619" cy="43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00952" y="1449104"/>
            <a:ext cx="1447619" cy="43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492375"/>
            <a:ext cx="2377440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2855595" y="2492375"/>
            <a:ext cx="2491740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auto">
          <a:xfrm>
            <a:off x="5375910" y="2492375"/>
            <a:ext cx="2160905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auto">
          <a:xfrm>
            <a:off x="7608570" y="2492375"/>
            <a:ext cx="2682875" cy="209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3809" y="2746938"/>
            <a:ext cx="961904" cy="42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91428" y="4159255"/>
            <a:ext cx="971428" cy="43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4436745"/>
            <a:ext cx="5092065" cy="82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5460" y="5588635"/>
            <a:ext cx="588137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1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8894" y="5348312"/>
            <a:ext cx="3780355" cy="394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2905" y="6224905"/>
            <a:ext cx="661289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