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73" r:id="rId5"/>
    <p:sldId id="372" r:id="rId6"/>
    <p:sldId id="371" r:id="rId7"/>
    <p:sldId id="370" r:id="rId8"/>
    <p:sldId id="369" r:id="rId9"/>
    <p:sldId id="368" r:id="rId10"/>
    <p:sldId id="367" r:id="rId11"/>
    <p:sldId id="366" r:id="rId12"/>
    <p:sldId id="364" r:id="rId13"/>
  </p:sldIdLst>
  <p:sldSz cx="12192000" cy="6858000"/>
  <p:notesSz cx="6858000" cy="9144000"/>
  <p:custDataLst>
    <p:tags r:id="rId17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05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205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8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8.png"/><Relationship Id="rId2" Type="http://schemas.openxmlformats.org/officeDocument/2006/relationships/tags" Target="../tags/tag4.xml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7.xml"/><Relationship Id="rId3" Type="http://schemas.openxmlformats.org/officeDocument/2006/relationships/tags" Target="../tags/tag6.xml"/><Relationship Id="rId2" Type="http://schemas.openxmlformats.org/officeDocument/2006/relationships/tags" Target="../tags/tag5.xml"/><Relationship Id="rId1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.png"/><Relationship Id="rId2" Type="http://schemas.openxmlformats.org/officeDocument/2006/relationships/tags" Target="../tags/tag2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.png"/><Relationship Id="rId2" Type="http://schemas.openxmlformats.org/officeDocument/2006/relationships/tags" Target="../tags/tag3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095625" y="2814320"/>
            <a:ext cx="6000750" cy="12287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765175"/>
            <a:ext cx="7510780" cy="36099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2130" y="3912235"/>
            <a:ext cx="6572885" cy="28848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061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90" y="1191260"/>
            <a:ext cx="9926955" cy="5099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551815" y="2132330"/>
            <a:ext cx="5038090" cy="7213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auto">
          <a:xfrm>
            <a:off x="5664200" y="2132330"/>
            <a:ext cx="4794250" cy="7219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auto">
          <a:xfrm>
            <a:off x="551815" y="3185795"/>
            <a:ext cx="8529320" cy="8915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auto">
          <a:xfrm>
            <a:off x="9048750" y="3356610"/>
            <a:ext cx="1512570" cy="6178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681990" y="4292600"/>
            <a:ext cx="9610725" cy="6661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>
            <p:custDataLst>
              <p:tags r:id="rId3"/>
            </p:custDataLst>
          </p:nvPr>
        </p:nvSpPr>
        <p:spPr bwMode="auto">
          <a:xfrm>
            <a:off x="479425" y="5372735"/>
            <a:ext cx="3352165" cy="8401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>
            <p:custDataLst>
              <p:tags r:id="rId4"/>
            </p:custDataLst>
          </p:nvPr>
        </p:nvSpPr>
        <p:spPr bwMode="auto">
          <a:xfrm>
            <a:off x="3863975" y="5372735"/>
            <a:ext cx="4460240" cy="7480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1" grpId="0" bldLvl="0" animBg="1"/>
      <p:bldP spid="21" grpId="0" bldLvl="0" animBg="1"/>
      <p:bldP spid="28" grpId="0" bldLvl="0" animBg="1"/>
      <p:bldP spid="34" grpId="0" bldLvl="0" animBg="1"/>
      <p:bldP spid="2" grpId="0" bldLvl="0" animBg="1"/>
      <p:bldP spid="38" grpId="0" bldLvl="0" animBg="1"/>
      <p:bldP spid="3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944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216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177142" y="1334332"/>
            <a:ext cx="580952" cy="4576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977142" y="1343867"/>
            <a:ext cx="352380" cy="4386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07" t="41752"/>
          <a:stretch>
            <a:fillRect/>
          </a:stretch>
        </p:blipFill>
        <p:spPr>
          <a:xfrm>
            <a:off x="1703705" y="3500755"/>
            <a:ext cx="9816465" cy="30257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317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177142" y="1525562"/>
            <a:ext cx="571428" cy="4008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920000" y="1506473"/>
            <a:ext cx="371427" cy="4294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481904" y="2718583"/>
            <a:ext cx="609523" cy="4008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7129523" y="2689951"/>
            <a:ext cx="352380" cy="4390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07" t="41752" r="4886"/>
          <a:stretch>
            <a:fillRect/>
          </a:stretch>
        </p:blipFill>
        <p:spPr>
          <a:xfrm>
            <a:off x="3432175" y="3716655"/>
            <a:ext cx="7985760" cy="26015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8500"/>
            <a:ext cx="830851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905" y="3716655"/>
            <a:ext cx="7412355" cy="2854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57098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805" y="2924810"/>
            <a:ext cx="7192010" cy="3756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35" y="1124400"/>
            <a:ext cx="10800000" cy="39610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3705" y="2132330"/>
            <a:ext cx="9143365" cy="26155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8500"/>
            <a:ext cx="887404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2040" y="1988820"/>
            <a:ext cx="6314440" cy="45675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67812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1950" y="3572510"/>
            <a:ext cx="6382385" cy="29165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commondata" val="eyJoZGlkIjoiMjVmNjkzMWM1NDNjZjE3YzgyYzI1NzUxMWE2OWRiNmQ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1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36</cp:revision>
  <dcterms:created xsi:type="dcterms:W3CDTF">2015-09-16T06:52:00Z</dcterms:created>
  <dcterms:modified xsi:type="dcterms:W3CDTF">2023-11-24T15:58:42Z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2052-12.1.0.15712</vt:lpwstr>
  </property>
</Properties>
</file>