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0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99820" y="2762250"/>
            <a:ext cx="9991725" cy="1333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644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343660" y="2780665"/>
            <a:ext cx="5954395" cy="648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210342" y="3794400"/>
            <a:ext cx="1562339" cy="280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210342" y="4564800"/>
            <a:ext cx="1511941" cy="302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415415" y="5085080"/>
            <a:ext cx="4004310" cy="750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415415" y="5948680"/>
            <a:ext cx="5286375" cy="624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animBg="1"/>
      <p:bldP spid="14" grpId="0" animBg="1"/>
      <p:bldP spid="15" grpId="0" bldLvl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47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44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3895" y="1052195"/>
            <a:ext cx="5916930" cy="768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27760" y="2060575"/>
            <a:ext cx="8019415" cy="758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39140" y="3078480"/>
            <a:ext cx="3172460" cy="793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827772" y="4117085"/>
            <a:ext cx="1886010" cy="440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479425" y="4789170"/>
            <a:ext cx="5279390" cy="880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551815" y="5805170"/>
            <a:ext cx="5477510" cy="715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5" grpId="0" bldLvl="0" animBg="1"/>
      <p:bldP spid="19" grpId="0" animBg="1"/>
      <p:bldP spid="20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8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0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81904" y="3897478"/>
            <a:ext cx="1066666" cy="371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34285" y="3907007"/>
            <a:ext cx="1066666" cy="362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62857" y="4955224"/>
            <a:ext cx="1066666" cy="371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53333" y="4955224"/>
            <a:ext cx="1057142" cy="371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836295"/>
            <a:ext cx="8909050" cy="1030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1916430"/>
            <a:ext cx="7895590" cy="4751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325" y="1916430"/>
            <a:ext cx="7092950" cy="4820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2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544060" y="1268730"/>
            <a:ext cx="956310" cy="790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053333" y="2746407"/>
            <a:ext cx="552380" cy="114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03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67709" y="2632858"/>
            <a:ext cx="847439" cy="406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87388" y="3772490"/>
            <a:ext cx="882749" cy="406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823642" y="4894453"/>
            <a:ext cx="1076954" cy="406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3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29523" y="1429324"/>
            <a:ext cx="1238095" cy="438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72380" y="3868386"/>
            <a:ext cx="1228571" cy="428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1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10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34035" y="1052195"/>
            <a:ext cx="7423785" cy="875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919605" y="2060575"/>
            <a:ext cx="2548890" cy="868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072181" y="3206952"/>
            <a:ext cx="1642582" cy="436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23570" y="4004945"/>
            <a:ext cx="5697220" cy="791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551815" y="5085080"/>
            <a:ext cx="9922510" cy="1568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6" grpId="0" animBg="1"/>
      <p:bldP spid="17" grpId="0" bldLvl="0" animBg="1"/>
      <p:bldP spid="2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2023-11-24T16:35:39Z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